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20"/>
  </p:notesMasterIdLst>
  <p:sldIdLst>
    <p:sldId id="256" r:id="rId2"/>
    <p:sldId id="257" r:id="rId3"/>
    <p:sldId id="258" r:id="rId4"/>
    <p:sldId id="284" r:id="rId5"/>
    <p:sldId id="264" r:id="rId6"/>
    <p:sldId id="273" r:id="rId7"/>
    <p:sldId id="274" r:id="rId8"/>
    <p:sldId id="275" r:id="rId9"/>
    <p:sldId id="283" r:id="rId10"/>
    <p:sldId id="277" r:id="rId11"/>
    <p:sldId id="278" r:id="rId12"/>
    <p:sldId id="279" r:id="rId13"/>
    <p:sldId id="280" r:id="rId14"/>
    <p:sldId id="281" r:id="rId15"/>
    <p:sldId id="287" r:id="rId16"/>
    <p:sldId id="282" r:id="rId17"/>
    <p:sldId id="285" r:id="rId18"/>
    <p:sldId id="286" r:id="rId19"/>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3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09" autoAdjust="0"/>
    <p:restoredTop sz="94624" autoAdjust="0"/>
  </p:normalViewPr>
  <p:slideViewPr>
    <p:cSldViewPr>
      <p:cViewPr varScale="1">
        <p:scale>
          <a:sx n="108" d="100"/>
          <a:sy n="108" d="100"/>
        </p:scale>
        <p:origin x="1692"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D3F00E-B5EC-40F2-9CF2-134A87FE4D73}" type="doc">
      <dgm:prSet loTypeId="urn:microsoft.com/office/officeart/2005/8/layout/default" loCatId="list" qsTypeId="urn:microsoft.com/office/officeart/2005/8/quickstyle/3d2#1" qsCatId="3D" csTypeId="urn:microsoft.com/office/officeart/2005/8/colors/accent5_2" csCatId="accent5" phldr="1"/>
      <dgm:spPr/>
      <dgm:t>
        <a:bodyPr/>
        <a:lstStyle/>
        <a:p>
          <a:endParaRPr lang="es-ES"/>
        </a:p>
      </dgm:t>
    </dgm:pt>
    <dgm:pt modelId="{61D4EB55-AB74-4D1E-8BE7-C95CDD06626E}">
      <dgm:prSet phldrT="[Texto]" custT="1"/>
      <dgm:spPr/>
      <dgm:t>
        <a:bodyPr/>
        <a:lstStyle/>
        <a:p>
          <a:r>
            <a:rPr lang="es-ES" sz="1400" b="1" dirty="0">
              <a:latin typeface="Agency FB" pitchFamily="34" charset="0"/>
            </a:rPr>
            <a:t>ATENCIÓN FRAGMENTADA</a:t>
          </a:r>
        </a:p>
        <a:p>
          <a:r>
            <a:rPr lang="es-ES" sz="1400" b="1" dirty="0">
              <a:latin typeface="Agency FB" pitchFamily="34" charset="0"/>
            </a:rPr>
            <a:t>EPISÓDICA Y REACTIVA</a:t>
          </a:r>
        </a:p>
      </dgm:t>
    </dgm:pt>
    <dgm:pt modelId="{32CDDA3A-CA74-4641-BFFB-FB442BC82E83}" type="parTrans" cxnId="{B507E8C2-F5C3-4501-82B5-DBC7D58D4750}">
      <dgm:prSet/>
      <dgm:spPr/>
      <dgm:t>
        <a:bodyPr/>
        <a:lstStyle/>
        <a:p>
          <a:endParaRPr lang="es-ES"/>
        </a:p>
      </dgm:t>
    </dgm:pt>
    <dgm:pt modelId="{F9ED14CE-376A-4DF9-9977-024F7F66F690}" type="sibTrans" cxnId="{B507E8C2-F5C3-4501-82B5-DBC7D58D4750}">
      <dgm:prSet/>
      <dgm:spPr/>
      <dgm:t>
        <a:bodyPr/>
        <a:lstStyle/>
        <a:p>
          <a:endParaRPr lang="es-ES"/>
        </a:p>
      </dgm:t>
    </dgm:pt>
    <dgm:pt modelId="{7BBE2FA5-2FEF-4125-8DF2-4AD9C7AAB685}">
      <dgm:prSet phldrT="[Texto]" custT="1"/>
      <dgm:spPr/>
      <dgm:t>
        <a:bodyPr/>
        <a:lstStyle/>
        <a:p>
          <a:r>
            <a:rPr lang="es-ES" sz="1400" b="1" dirty="0">
              <a:latin typeface="Agency FB" pitchFamily="34" charset="0"/>
            </a:rPr>
            <a:t>MODELO ORIENTADO HACIA LA ENFERMEDAD</a:t>
          </a:r>
        </a:p>
      </dgm:t>
    </dgm:pt>
    <dgm:pt modelId="{325A7D80-9180-48E4-8422-B91FE50EB3E8}" type="parTrans" cxnId="{6D9D5B3E-3D6E-4C63-8ADE-19F149AD2B41}">
      <dgm:prSet/>
      <dgm:spPr/>
      <dgm:t>
        <a:bodyPr/>
        <a:lstStyle/>
        <a:p>
          <a:endParaRPr lang="es-ES"/>
        </a:p>
      </dgm:t>
    </dgm:pt>
    <dgm:pt modelId="{DE6B174A-CA76-4625-8BF5-76AB8D589993}" type="sibTrans" cxnId="{6D9D5B3E-3D6E-4C63-8ADE-19F149AD2B41}">
      <dgm:prSet/>
      <dgm:spPr/>
      <dgm:t>
        <a:bodyPr/>
        <a:lstStyle/>
        <a:p>
          <a:endParaRPr lang="es-ES"/>
        </a:p>
      </dgm:t>
    </dgm:pt>
    <dgm:pt modelId="{36E60796-35FD-4EE7-BC56-1EFD00BF271D}">
      <dgm:prSet phldrT="[Texto]" custT="1"/>
      <dgm:spPr/>
      <dgm:t>
        <a:bodyPr/>
        <a:lstStyle/>
        <a:p>
          <a:r>
            <a:rPr lang="es-ES" sz="1400" b="0" dirty="0">
              <a:latin typeface="Agency FB" pitchFamily="34" charset="0"/>
            </a:rPr>
            <a:t>ROL PROFESIONAL </a:t>
          </a:r>
          <a:r>
            <a:rPr lang="es-ES" sz="1400" b="1" dirty="0">
              <a:latin typeface="Agency FB" pitchFamily="34" charset="0"/>
            </a:rPr>
            <a:t>PATERNALISTA Y </a:t>
          </a:r>
          <a:r>
            <a:rPr lang="es-ES" sz="1400" b="0" dirty="0">
              <a:latin typeface="Agency FB" pitchFamily="34" charset="0"/>
            </a:rPr>
            <a:t>ROL DE LOS CIUDADANOS </a:t>
          </a:r>
          <a:r>
            <a:rPr lang="es-ES" sz="1400" b="1" dirty="0">
              <a:latin typeface="Agency FB" pitchFamily="34" charset="0"/>
            </a:rPr>
            <a:t>PASIVO</a:t>
          </a:r>
        </a:p>
      </dgm:t>
    </dgm:pt>
    <dgm:pt modelId="{39593C32-0BA0-4C86-9FF7-6A298F0695E6}" type="parTrans" cxnId="{ADD078D3-EDE3-40A7-8881-7D99D270BD29}">
      <dgm:prSet/>
      <dgm:spPr/>
      <dgm:t>
        <a:bodyPr/>
        <a:lstStyle/>
        <a:p>
          <a:endParaRPr lang="es-ES"/>
        </a:p>
      </dgm:t>
    </dgm:pt>
    <dgm:pt modelId="{406E7034-26D1-49EB-93EF-BA5B5E86C8F1}" type="sibTrans" cxnId="{ADD078D3-EDE3-40A7-8881-7D99D270BD29}">
      <dgm:prSet/>
      <dgm:spPr/>
      <dgm:t>
        <a:bodyPr/>
        <a:lstStyle/>
        <a:p>
          <a:endParaRPr lang="es-ES"/>
        </a:p>
      </dgm:t>
    </dgm:pt>
    <dgm:pt modelId="{AEE0AA25-5587-447E-872E-CF2BFBE1A0FE}">
      <dgm:prSet phldrT="[Texto]" custT="1"/>
      <dgm:spPr/>
      <dgm:t>
        <a:bodyPr/>
        <a:lstStyle/>
        <a:p>
          <a:r>
            <a:rPr lang="es-ES" sz="1400" b="1" dirty="0">
              <a:latin typeface="Agency FB" pitchFamily="34" charset="0"/>
            </a:rPr>
            <a:t>PRIORIDAD A LO TECNOLÓGICO </a:t>
          </a:r>
          <a:endParaRPr lang="es-ES" sz="1200" dirty="0"/>
        </a:p>
      </dgm:t>
    </dgm:pt>
    <dgm:pt modelId="{C4060CC8-32FA-4818-A5CD-2D85F1936812}" type="parTrans" cxnId="{3BD97FBC-213B-422C-AEB1-660ABCBE8CE5}">
      <dgm:prSet/>
      <dgm:spPr/>
      <dgm:t>
        <a:bodyPr/>
        <a:lstStyle/>
        <a:p>
          <a:endParaRPr lang="es-ES"/>
        </a:p>
      </dgm:t>
    </dgm:pt>
    <dgm:pt modelId="{96AEF89F-2352-457D-8E5C-23D2284DD85C}" type="sibTrans" cxnId="{3BD97FBC-213B-422C-AEB1-660ABCBE8CE5}">
      <dgm:prSet/>
      <dgm:spPr/>
      <dgm:t>
        <a:bodyPr/>
        <a:lstStyle/>
        <a:p>
          <a:endParaRPr lang="es-ES"/>
        </a:p>
      </dgm:t>
    </dgm:pt>
    <dgm:pt modelId="{36BDDF88-C1E7-4415-88CB-342A9DDBBC20}">
      <dgm:prSet phldrT="[Texto]" custT="1"/>
      <dgm:spPr/>
      <dgm:t>
        <a:bodyPr/>
        <a:lstStyle/>
        <a:p>
          <a:r>
            <a:rPr lang="es-ES" sz="1400" b="1" dirty="0">
              <a:latin typeface="Agency FB" pitchFamily="34" charset="0"/>
            </a:rPr>
            <a:t>MODELO BIOMÉDICO,Y HOSPITALCENTRISTA</a:t>
          </a:r>
        </a:p>
      </dgm:t>
    </dgm:pt>
    <dgm:pt modelId="{661F5C54-DC21-4357-A1C5-0704C39D3C68}" type="sibTrans" cxnId="{B0B9B48A-35B0-4DB5-B50E-F1CCCC2E6D4A}">
      <dgm:prSet/>
      <dgm:spPr/>
      <dgm:t>
        <a:bodyPr/>
        <a:lstStyle/>
        <a:p>
          <a:endParaRPr lang="es-ES"/>
        </a:p>
      </dgm:t>
    </dgm:pt>
    <dgm:pt modelId="{91E9EF43-7767-43C8-89C8-319DE52A4B8A}" type="parTrans" cxnId="{B0B9B48A-35B0-4DB5-B50E-F1CCCC2E6D4A}">
      <dgm:prSet/>
      <dgm:spPr/>
      <dgm:t>
        <a:bodyPr/>
        <a:lstStyle/>
        <a:p>
          <a:endParaRPr lang="es-ES"/>
        </a:p>
      </dgm:t>
    </dgm:pt>
    <dgm:pt modelId="{9D66039C-8710-48A7-A799-00CCE974CC24}" type="pres">
      <dgm:prSet presAssocID="{77D3F00E-B5EC-40F2-9CF2-134A87FE4D73}" presName="diagram" presStyleCnt="0">
        <dgm:presLayoutVars>
          <dgm:dir/>
          <dgm:resizeHandles val="exact"/>
        </dgm:presLayoutVars>
      </dgm:prSet>
      <dgm:spPr/>
    </dgm:pt>
    <dgm:pt modelId="{1EFA3F25-C861-437B-BF35-378F528A5C19}" type="pres">
      <dgm:prSet presAssocID="{36BDDF88-C1E7-4415-88CB-342A9DDBBC20}" presName="node" presStyleLbl="node1" presStyleIdx="0" presStyleCnt="5" custLinFactNeighborX="-26" custLinFactNeighborY="-2008">
        <dgm:presLayoutVars>
          <dgm:bulletEnabled val="1"/>
        </dgm:presLayoutVars>
      </dgm:prSet>
      <dgm:spPr/>
    </dgm:pt>
    <dgm:pt modelId="{F0F55E70-CB56-4352-9166-D51458513D3C}" type="pres">
      <dgm:prSet presAssocID="{661F5C54-DC21-4357-A1C5-0704C39D3C68}" presName="sibTrans" presStyleCnt="0"/>
      <dgm:spPr/>
    </dgm:pt>
    <dgm:pt modelId="{63DEBA20-D8A8-459A-A042-855536045DE1}" type="pres">
      <dgm:prSet presAssocID="{61D4EB55-AB74-4D1E-8BE7-C95CDD06626E}" presName="node" presStyleLbl="node1" presStyleIdx="1" presStyleCnt="5">
        <dgm:presLayoutVars>
          <dgm:bulletEnabled val="1"/>
        </dgm:presLayoutVars>
      </dgm:prSet>
      <dgm:spPr/>
    </dgm:pt>
    <dgm:pt modelId="{5ECE89F8-FE18-4BA2-AE9C-0B0E8CA3F623}" type="pres">
      <dgm:prSet presAssocID="{F9ED14CE-376A-4DF9-9977-024F7F66F690}" presName="sibTrans" presStyleCnt="0"/>
      <dgm:spPr/>
    </dgm:pt>
    <dgm:pt modelId="{F6A2BA32-D8F1-4EAF-A3F2-972B95AB32E1}" type="pres">
      <dgm:prSet presAssocID="{7BBE2FA5-2FEF-4125-8DF2-4AD9C7AAB685}" presName="node" presStyleLbl="node1" presStyleIdx="2" presStyleCnt="5" custLinFactNeighborX="-26" custLinFactNeighborY="-3097">
        <dgm:presLayoutVars>
          <dgm:bulletEnabled val="1"/>
        </dgm:presLayoutVars>
      </dgm:prSet>
      <dgm:spPr/>
    </dgm:pt>
    <dgm:pt modelId="{14238FA0-507B-4301-A580-CC82ECA554D9}" type="pres">
      <dgm:prSet presAssocID="{DE6B174A-CA76-4625-8BF5-76AB8D589993}" presName="sibTrans" presStyleCnt="0"/>
      <dgm:spPr/>
    </dgm:pt>
    <dgm:pt modelId="{75EDD742-35BB-4189-8F78-E93D24A31CD2}" type="pres">
      <dgm:prSet presAssocID="{36E60796-35FD-4EE7-BC56-1EFD00BF271D}" presName="node" presStyleLbl="node1" presStyleIdx="3" presStyleCnt="5">
        <dgm:presLayoutVars>
          <dgm:bulletEnabled val="1"/>
        </dgm:presLayoutVars>
      </dgm:prSet>
      <dgm:spPr/>
    </dgm:pt>
    <dgm:pt modelId="{83D45268-C17D-4DA9-A0BF-BED19663BF8C}" type="pres">
      <dgm:prSet presAssocID="{406E7034-26D1-49EB-93EF-BA5B5E86C8F1}" presName="sibTrans" presStyleCnt="0"/>
      <dgm:spPr/>
    </dgm:pt>
    <dgm:pt modelId="{C6AB59F2-1399-4E5B-95D0-ACA01C351BE1}" type="pres">
      <dgm:prSet presAssocID="{AEE0AA25-5587-447E-872E-CF2BFBE1A0FE}" presName="node" presStyleLbl="node1" presStyleIdx="4" presStyleCnt="5">
        <dgm:presLayoutVars>
          <dgm:bulletEnabled val="1"/>
        </dgm:presLayoutVars>
      </dgm:prSet>
      <dgm:spPr/>
    </dgm:pt>
  </dgm:ptLst>
  <dgm:cxnLst>
    <dgm:cxn modelId="{6D9D5B3E-3D6E-4C63-8ADE-19F149AD2B41}" srcId="{77D3F00E-B5EC-40F2-9CF2-134A87FE4D73}" destId="{7BBE2FA5-2FEF-4125-8DF2-4AD9C7AAB685}" srcOrd="2" destOrd="0" parTransId="{325A7D80-9180-48E4-8422-B91FE50EB3E8}" sibTransId="{DE6B174A-CA76-4625-8BF5-76AB8D589993}"/>
    <dgm:cxn modelId="{B80BC150-16C9-45F3-81D7-9BC362434A79}" type="presOf" srcId="{77D3F00E-B5EC-40F2-9CF2-134A87FE4D73}" destId="{9D66039C-8710-48A7-A799-00CCE974CC24}" srcOrd="0" destOrd="0" presId="urn:microsoft.com/office/officeart/2005/8/layout/default"/>
    <dgm:cxn modelId="{5640F753-BC87-4CFF-833F-8350C3D1C07F}" type="presOf" srcId="{AEE0AA25-5587-447E-872E-CF2BFBE1A0FE}" destId="{C6AB59F2-1399-4E5B-95D0-ACA01C351BE1}" srcOrd="0" destOrd="0" presId="urn:microsoft.com/office/officeart/2005/8/layout/default"/>
    <dgm:cxn modelId="{CF755755-7C21-4252-AE87-5D3F05DB3742}" type="presOf" srcId="{7BBE2FA5-2FEF-4125-8DF2-4AD9C7AAB685}" destId="{F6A2BA32-D8F1-4EAF-A3F2-972B95AB32E1}" srcOrd="0" destOrd="0" presId="urn:microsoft.com/office/officeart/2005/8/layout/default"/>
    <dgm:cxn modelId="{BD9FA778-FDC1-4359-8585-9F198FFA1879}" type="presOf" srcId="{61D4EB55-AB74-4D1E-8BE7-C95CDD06626E}" destId="{63DEBA20-D8A8-459A-A042-855536045DE1}" srcOrd="0" destOrd="0" presId="urn:microsoft.com/office/officeart/2005/8/layout/default"/>
    <dgm:cxn modelId="{B0B9B48A-35B0-4DB5-B50E-F1CCCC2E6D4A}" srcId="{77D3F00E-B5EC-40F2-9CF2-134A87FE4D73}" destId="{36BDDF88-C1E7-4415-88CB-342A9DDBBC20}" srcOrd="0" destOrd="0" parTransId="{91E9EF43-7767-43C8-89C8-319DE52A4B8A}" sibTransId="{661F5C54-DC21-4357-A1C5-0704C39D3C68}"/>
    <dgm:cxn modelId="{63874E8D-76DA-4685-A915-DD856EDC5F21}" type="presOf" srcId="{36BDDF88-C1E7-4415-88CB-342A9DDBBC20}" destId="{1EFA3F25-C861-437B-BF35-378F528A5C19}" srcOrd="0" destOrd="0" presId="urn:microsoft.com/office/officeart/2005/8/layout/default"/>
    <dgm:cxn modelId="{B492A8B0-A3E7-47C0-A31D-CA6642148D14}" type="presOf" srcId="{36E60796-35FD-4EE7-BC56-1EFD00BF271D}" destId="{75EDD742-35BB-4189-8F78-E93D24A31CD2}" srcOrd="0" destOrd="0" presId="urn:microsoft.com/office/officeart/2005/8/layout/default"/>
    <dgm:cxn modelId="{3BD97FBC-213B-422C-AEB1-660ABCBE8CE5}" srcId="{77D3F00E-B5EC-40F2-9CF2-134A87FE4D73}" destId="{AEE0AA25-5587-447E-872E-CF2BFBE1A0FE}" srcOrd="4" destOrd="0" parTransId="{C4060CC8-32FA-4818-A5CD-2D85F1936812}" sibTransId="{96AEF89F-2352-457D-8E5C-23D2284DD85C}"/>
    <dgm:cxn modelId="{B507E8C2-F5C3-4501-82B5-DBC7D58D4750}" srcId="{77D3F00E-B5EC-40F2-9CF2-134A87FE4D73}" destId="{61D4EB55-AB74-4D1E-8BE7-C95CDD06626E}" srcOrd="1" destOrd="0" parTransId="{32CDDA3A-CA74-4641-BFFB-FB442BC82E83}" sibTransId="{F9ED14CE-376A-4DF9-9977-024F7F66F690}"/>
    <dgm:cxn modelId="{ADD078D3-EDE3-40A7-8881-7D99D270BD29}" srcId="{77D3F00E-B5EC-40F2-9CF2-134A87FE4D73}" destId="{36E60796-35FD-4EE7-BC56-1EFD00BF271D}" srcOrd="3" destOrd="0" parTransId="{39593C32-0BA0-4C86-9FF7-6A298F0695E6}" sibTransId="{406E7034-26D1-49EB-93EF-BA5B5E86C8F1}"/>
    <dgm:cxn modelId="{E9DA495E-4F4F-463B-A540-7A17C317B7D5}" type="presParOf" srcId="{9D66039C-8710-48A7-A799-00CCE974CC24}" destId="{1EFA3F25-C861-437B-BF35-378F528A5C19}" srcOrd="0" destOrd="0" presId="urn:microsoft.com/office/officeart/2005/8/layout/default"/>
    <dgm:cxn modelId="{4B2DAF79-168B-483B-8C9C-4114003C70CA}" type="presParOf" srcId="{9D66039C-8710-48A7-A799-00CCE974CC24}" destId="{F0F55E70-CB56-4352-9166-D51458513D3C}" srcOrd="1" destOrd="0" presId="urn:microsoft.com/office/officeart/2005/8/layout/default"/>
    <dgm:cxn modelId="{7CF3857E-342E-4DE7-836D-A201079BBAEA}" type="presParOf" srcId="{9D66039C-8710-48A7-A799-00CCE974CC24}" destId="{63DEBA20-D8A8-459A-A042-855536045DE1}" srcOrd="2" destOrd="0" presId="urn:microsoft.com/office/officeart/2005/8/layout/default"/>
    <dgm:cxn modelId="{65F376FD-6EB8-4D88-94A1-FDB6FD72048F}" type="presParOf" srcId="{9D66039C-8710-48A7-A799-00CCE974CC24}" destId="{5ECE89F8-FE18-4BA2-AE9C-0B0E8CA3F623}" srcOrd="3" destOrd="0" presId="urn:microsoft.com/office/officeart/2005/8/layout/default"/>
    <dgm:cxn modelId="{ABFA8487-F71F-4D0E-A39E-CC81C104CAB9}" type="presParOf" srcId="{9D66039C-8710-48A7-A799-00CCE974CC24}" destId="{F6A2BA32-D8F1-4EAF-A3F2-972B95AB32E1}" srcOrd="4" destOrd="0" presId="urn:microsoft.com/office/officeart/2005/8/layout/default"/>
    <dgm:cxn modelId="{C31BE981-5492-4FE4-B9A9-92F630F57A29}" type="presParOf" srcId="{9D66039C-8710-48A7-A799-00CCE974CC24}" destId="{14238FA0-507B-4301-A580-CC82ECA554D9}" srcOrd="5" destOrd="0" presId="urn:microsoft.com/office/officeart/2005/8/layout/default"/>
    <dgm:cxn modelId="{AA8C9417-1E04-457F-B36F-5C53DF7045AC}" type="presParOf" srcId="{9D66039C-8710-48A7-A799-00CCE974CC24}" destId="{75EDD742-35BB-4189-8F78-E93D24A31CD2}" srcOrd="6" destOrd="0" presId="urn:microsoft.com/office/officeart/2005/8/layout/default"/>
    <dgm:cxn modelId="{89C82530-98F3-4A8E-9E7D-868337DAB088}" type="presParOf" srcId="{9D66039C-8710-48A7-A799-00CCE974CC24}" destId="{83D45268-C17D-4DA9-A0BF-BED19663BF8C}" srcOrd="7" destOrd="0" presId="urn:microsoft.com/office/officeart/2005/8/layout/default"/>
    <dgm:cxn modelId="{DC1BF6A9-E239-4E10-9111-F0D8196A7BFD}" type="presParOf" srcId="{9D66039C-8710-48A7-A799-00CCE974CC24}" destId="{C6AB59F2-1399-4E5B-95D0-ACA01C351BE1}"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D3F00E-B5EC-40F2-9CF2-134A87FE4D73}" type="doc">
      <dgm:prSet loTypeId="urn:microsoft.com/office/officeart/2005/8/layout/default" loCatId="list" qsTypeId="urn:microsoft.com/office/officeart/2005/8/quickstyle/3d2#2" qsCatId="3D" csTypeId="urn:microsoft.com/office/officeart/2005/8/colors/accent4_3" csCatId="accent4" phldr="1"/>
      <dgm:spPr/>
      <dgm:t>
        <a:bodyPr/>
        <a:lstStyle/>
        <a:p>
          <a:endParaRPr lang="es-ES"/>
        </a:p>
      </dgm:t>
    </dgm:pt>
    <dgm:pt modelId="{61D4EB55-AB74-4D1E-8BE7-C95CDD06626E}">
      <dgm:prSet phldrT="[Texto]" custT="1"/>
      <dgm:spPr/>
      <dgm:t>
        <a:bodyPr/>
        <a:lstStyle/>
        <a:p>
          <a:r>
            <a:rPr lang="es-ES" sz="1400" b="1" dirty="0">
              <a:latin typeface="Agency FB" pitchFamily="34" charset="0"/>
            </a:rPr>
            <a:t>ATENCIÓN  HOLISTÍCA,INTEGRADA Y MULTIDISCIPLINAR</a:t>
          </a:r>
        </a:p>
      </dgm:t>
    </dgm:pt>
    <dgm:pt modelId="{32CDDA3A-CA74-4641-BFFB-FB442BC82E83}" type="parTrans" cxnId="{B507E8C2-F5C3-4501-82B5-DBC7D58D4750}">
      <dgm:prSet/>
      <dgm:spPr/>
      <dgm:t>
        <a:bodyPr/>
        <a:lstStyle/>
        <a:p>
          <a:endParaRPr lang="es-ES"/>
        </a:p>
      </dgm:t>
    </dgm:pt>
    <dgm:pt modelId="{F9ED14CE-376A-4DF9-9977-024F7F66F690}" type="sibTrans" cxnId="{B507E8C2-F5C3-4501-82B5-DBC7D58D4750}">
      <dgm:prSet/>
      <dgm:spPr/>
      <dgm:t>
        <a:bodyPr/>
        <a:lstStyle/>
        <a:p>
          <a:endParaRPr lang="es-ES"/>
        </a:p>
      </dgm:t>
    </dgm:pt>
    <dgm:pt modelId="{7BBE2FA5-2FEF-4125-8DF2-4AD9C7AAB685}">
      <dgm:prSet phldrT="[Texto]" custT="1"/>
      <dgm:spPr/>
      <dgm:t>
        <a:bodyPr/>
        <a:lstStyle/>
        <a:p>
          <a:r>
            <a:rPr lang="es-ES" sz="1400" b="1" dirty="0">
              <a:latin typeface="Agency FB" pitchFamily="34" charset="0"/>
            </a:rPr>
            <a:t>SALUTOGÉNESIS</a:t>
          </a:r>
        </a:p>
      </dgm:t>
    </dgm:pt>
    <dgm:pt modelId="{325A7D80-9180-48E4-8422-B91FE50EB3E8}" type="parTrans" cxnId="{6D9D5B3E-3D6E-4C63-8ADE-19F149AD2B41}">
      <dgm:prSet/>
      <dgm:spPr/>
      <dgm:t>
        <a:bodyPr/>
        <a:lstStyle/>
        <a:p>
          <a:endParaRPr lang="es-ES"/>
        </a:p>
      </dgm:t>
    </dgm:pt>
    <dgm:pt modelId="{DE6B174A-CA76-4625-8BF5-76AB8D589993}" type="sibTrans" cxnId="{6D9D5B3E-3D6E-4C63-8ADE-19F149AD2B41}">
      <dgm:prSet/>
      <dgm:spPr/>
      <dgm:t>
        <a:bodyPr/>
        <a:lstStyle/>
        <a:p>
          <a:endParaRPr lang="es-ES"/>
        </a:p>
      </dgm:t>
    </dgm:pt>
    <dgm:pt modelId="{36E60796-35FD-4EE7-BC56-1EFD00BF271D}">
      <dgm:prSet phldrT="[Texto]" custT="1"/>
      <dgm:spPr/>
      <dgm:t>
        <a:bodyPr/>
        <a:lstStyle/>
        <a:p>
          <a:r>
            <a:rPr lang="es-ES" sz="1400" b="0" dirty="0">
              <a:latin typeface="Agency FB" pitchFamily="34" charset="0"/>
            </a:rPr>
            <a:t>ROL PROFESIONAL </a:t>
          </a:r>
          <a:r>
            <a:rPr lang="es-ES" sz="1400" b="1" dirty="0">
              <a:latin typeface="Agency FB" pitchFamily="34" charset="0"/>
            </a:rPr>
            <a:t>DE ACOMPAÑAMIENTO Y </a:t>
          </a:r>
          <a:r>
            <a:rPr lang="es-ES" sz="1400" b="0" dirty="0">
              <a:latin typeface="Agency FB" pitchFamily="34" charset="0"/>
            </a:rPr>
            <a:t>ROL DE LOS CIUDADANOS </a:t>
          </a:r>
          <a:r>
            <a:rPr lang="es-ES" sz="1400" b="1" dirty="0">
              <a:latin typeface="Agency FB" pitchFamily="34" charset="0"/>
            </a:rPr>
            <a:t>ACTIVO</a:t>
          </a:r>
        </a:p>
      </dgm:t>
    </dgm:pt>
    <dgm:pt modelId="{39593C32-0BA0-4C86-9FF7-6A298F0695E6}" type="parTrans" cxnId="{ADD078D3-EDE3-40A7-8881-7D99D270BD29}">
      <dgm:prSet/>
      <dgm:spPr/>
      <dgm:t>
        <a:bodyPr/>
        <a:lstStyle/>
        <a:p>
          <a:endParaRPr lang="es-ES"/>
        </a:p>
      </dgm:t>
    </dgm:pt>
    <dgm:pt modelId="{406E7034-26D1-49EB-93EF-BA5B5E86C8F1}" type="sibTrans" cxnId="{ADD078D3-EDE3-40A7-8881-7D99D270BD29}">
      <dgm:prSet/>
      <dgm:spPr/>
      <dgm:t>
        <a:bodyPr/>
        <a:lstStyle/>
        <a:p>
          <a:endParaRPr lang="es-ES"/>
        </a:p>
      </dgm:t>
    </dgm:pt>
    <dgm:pt modelId="{AEE0AA25-5587-447E-872E-CF2BFBE1A0FE}">
      <dgm:prSet phldrT="[Texto]" custT="1"/>
      <dgm:spPr/>
      <dgm:t>
        <a:bodyPr/>
        <a:lstStyle/>
        <a:p>
          <a:r>
            <a:rPr lang="es-ES" sz="1400" b="1" dirty="0">
              <a:latin typeface="Agency FB" pitchFamily="34" charset="0"/>
            </a:rPr>
            <a:t>EQUILIBRAR LOS ASPECTOS TECNOLÓGICOS Y HUMANISTÍCOS EN NUESTRA ATENCIÓN</a:t>
          </a:r>
          <a:endParaRPr lang="es-ES" sz="1200" dirty="0"/>
        </a:p>
      </dgm:t>
    </dgm:pt>
    <dgm:pt modelId="{C4060CC8-32FA-4818-A5CD-2D85F1936812}" type="parTrans" cxnId="{3BD97FBC-213B-422C-AEB1-660ABCBE8CE5}">
      <dgm:prSet/>
      <dgm:spPr/>
      <dgm:t>
        <a:bodyPr/>
        <a:lstStyle/>
        <a:p>
          <a:endParaRPr lang="es-ES"/>
        </a:p>
      </dgm:t>
    </dgm:pt>
    <dgm:pt modelId="{96AEF89F-2352-457D-8E5C-23D2284DD85C}" type="sibTrans" cxnId="{3BD97FBC-213B-422C-AEB1-660ABCBE8CE5}">
      <dgm:prSet/>
      <dgm:spPr/>
      <dgm:t>
        <a:bodyPr/>
        <a:lstStyle/>
        <a:p>
          <a:endParaRPr lang="es-ES"/>
        </a:p>
      </dgm:t>
    </dgm:pt>
    <dgm:pt modelId="{36BDDF88-C1E7-4415-88CB-342A9DDBBC20}">
      <dgm:prSet phldrT="[Texto]" custT="1"/>
      <dgm:spPr/>
      <dgm:t>
        <a:bodyPr/>
        <a:lstStyle/>
        <a:p>
          <a:r>
            <a:rPr lang="es-ES" sz="1400" b="1" dirty="0">
              <a:latin typeface="Agency FB" pitchFamily="34" charset="0"/>
            </a:rPr>
            <a:t>MODELO BIOPSICOSOCIAL </a:t>
          </a:r>
        </a:p>
      </dgm:t>
    </dgm:pt>
    <dgm:pt modelId="{661F5C54-DC21-4357-A1C5-0704C39D3C68}" type="sibTrans" cxnId="{B0B9B48A-35B0-4DB5-B50E-F1CCCC2E6D4A}">
      <dgm:prSet/>
      <dgm:spPr/>
      <dgm:t>
        <a:bodyPr/>
        <a:lstStyle/>
        <a:p>
          <a:endParaRPr lang="es-ES"/>
        </a:p>
      </dgm:t>
    </dgm:pt>
    <dgm:pt modelId="{91E9EF43-7767-43C8-89C8-319DE52A4B8A}" type="parTrans" cxnId="{B0B9B48A-35B0-4DB5-B50E-F1CCCC2E6D4A}">
      <dgm:prSet/>
      <dgm:spPr/>
      <dgm:t>
        <a:bodyPr/>
        <a:lstStyle/>
        <a:p>
          <a:endParaRPr lang="es-ES"/>
        </a:p>
      </dgm:t>
    </dgm:pt>
    <dgm:pt modelId="{9D66039C-8710-48A7-A799-00CCE974CC24}" type="pres">
      <dgm:prSet presAssocID="{77D3F00E-B5EC-40F2-9CF2-134A87FE4D73}" presName="diagram" presStyleCnt="0">
        <dgm:presLayoutVars>
          <dgm:dir/>
          <dgm:resizeHandles val="exact"/>
        </dgm:presLayoutVars>
      </dgm:prSet>
      <dgm:spPr/>
    </dgm:pt>
    <dgm:pt modelId="{1EFA3F25-C861-437B-BF35-378F528A5C19}" type="pres">
      <dgm:prSet presAssocID="{36BDDF88-C1E7-4415-88CB-342A9DDBBC20}" presName="node" presStyleLbl="node1" presStyleIdx="0" presStyleCnt="5" custLinFactNeighborX="-26" custLinFactNeighborY="-2008">
        <dgm:presLayoutVars>
          <dgm:bulletEnabled val="1"/>
        </dgm:presLayoutVars>
      </dgm:prSet>
      <dgm:spPr/>
    </dgm:pt>
    <dgm:pt modelId="{F0F55E70-CB56-4352-9166-D51458513D3C}" type="pres">
      <dgm:prSet presAssocID="{661F5C54-DC21-4357-A1C5-0704C39D3C68}" presName="sibTrans" presStyleCnt="0"/>
      <dgm:spPr/>
    </dgm:pt>
    <dgm:pt modelId="{63DEBA20-D8A8-459A-A042-855536045DE1}" type="pres">
      <dgm:prSet presAssocID="{61D4EB55-AB74-4D1E-8BE7-C95CDD06626E}" presName="node" presStyleLbl="node1" presStyleIdx="1" presStyleCnt="5">
        <dgm:presLayoutVars>
          <dgm:bulletEnabled val="1"/>
        </dgm:presLayoutVars>
      </dgm:prSet>
      <dgm:spPr/>
    </dgm:pt>
    <dgm:pt modelId="{5ECE89F8-FE18-4BA2-AE9C-0B0E8CA3F623}" type="pres">
      <dgm:prSet presAssocID="{F9ED14CE-376A-4DF9-9977-024F7F66F690}" presName="sibTrans" presStyleCnt="0"/>
      <dgm:spPr/>
    </dgm:pt>
    <dgm:pt modelId="{F6A2BA32-D8F1-4EAF-A3F2-972B95AB32E1}" type="pres">
      <dgm:prSet presAssocID="{7BBE2FA5-2FEF-4125-8DF2-4AD9C7AAB685}" presName="node" presStyleLbl="node1" presStyleIdx="2" presStyleCnt="5">
        <dgm:presLayoutVars>
          <dgm:bulletEnabled val="1"/>
        </dgm:presLayoutVars>
      </dgm:prSet>
      <dgm:spPr/>
    </dgm:pt>
    <dgm:pt modelId="{14238FA0-507B-4301-A580-CC82ECA554D9}" type="pres">
      <dgm:prSet presAssocID="{DE6B174A-CA76-4625-8BF5-76AB8D589993}" presName="sibTrans" presStyleCnt="0"/>
      <dgm:spPr/>
    </dgm:pt>
    <dgm:pt modelId="{75EDD742-35BB-4189-8F78-E93D24A31CD2}" type="pres">
      <dgm:prSet presAssocID="{36E60796-35FD-4EE7-BC56-1EFD00BF271D}" presName="node" presStyleLbl="node1" presStyleIdx="3" presStyleCnt="5">
        <dgm:presLayoutVars>
          <dgm:bulletEnabled val="1"/>
        </dgm:presLayoutVars>
      </dgm:prSet>
      <dgm:spPr/>
    </dgm:pt>
    <dgm:pt modelId="{83D45268-C17D-4DA9-A0BF-BED19663BF8C}" type="pres">
      <dgm:prSet presAssocID="{406E7034-26D1-49EB-93EF-BA5B5E86C8F1}" presName="sibTrans" presStyleCnt="0"/>
      <dgm:spPr/>
    </dgm:pt>
    <dgm:pt modelId="{C6AB59F2-1399-4E5B-95D0-ACA01C351BE1}" type="pres">
      <dgm:prSet presAssocID="{AEE0AA25-5587-447E-872E-CF2BFBE1A0FE}" presName="node" presStyleLbl="node1" presStyleIdx="4" presStyleCnt="5">
        <dgm:presLayoutVars>
          <dgm:bulletEnabled val="1"/>
        </dgm:presLayoutVars>
      </dgm:prSet>
      <dgm:spPr/>
    </dgm:pt>
  </dgm:ptLst>
  <dgm:cxnLst>
    <dgm:cxn modelId="{6D9D5B3E-3D6E-4C63-8ADE-19F149AD2B41}" srcId="{77D3F00E-B5EC-40F2-9CF2-134A87FE4D73}" destId="{7BBE2FA5-2FEF-4125-8DF2-4AD9C7AAB685}" srcOrd="2" destOrd="0" parTransId="{325A7D80-9180-48E4-8422-B91FE50EB3E8}" sibTransId="{DE6B174A-CA76-4625-8BF5-76AB8D589993}"/>
    <dgm:cxn modelId="{788F896A-144C-4689-817B-9786AC2D9664}" type="presOf" srcId="{36E60796-35FD-4EE7-BC56-1EFD00BF271D}" destId="{75EDD742-35BB-4189-8F78-E93D24A31CD2}" srcOrd="0" destOrd="0" presId="urn:microsoft.com/office/officeart/2005/8/layout/default"/>
    <dgm:cxn modelId="{B0B9B48A-35B0-4DB5-B50E-F1CCCC2E6D4A}" srcId="{77D3F00E-B5EC-40F2-9CF2-134A87FE4D73}" destId="{36BDDF88-C1E7-4415-88CB-342A9DDBBC20}" srcOrd="0" destOrd="0" parTransId="{91E9EF43-7767-43C8-89C8-319DE52A4B8A}" sibTransId="{661F5C54-DC21-4357-A1C5-0704C39D3C68}"/>
    <dgm:cxn modelId="{4BB66995-9EEC-4078-915A-4724439D3F68}" type="presOf" srcId="{61D4EB55-AB74-4D1E-8BE7-C95CDD06626E}" destId="{63DEBA20-D8A8-459A-A042-855536045DE1}" srcOrd="0" destOrd="0" presId="urn:microsoft.com/office/officeart/2005/8/layout/default"/>
    <dgm:cxn modelId="{1CA86EA9-2525-486A-82E6-480A4861D150}" type="presOf" srcId="{77D3F00E-B5EC-40F2-9CF2-134A87FE4D73}" destId="{9D66039C-8710-48A7-A799-00CCE974CC24}" srcOrd="0" destOrd="0" presId="urn:microsoft.com/office/officeart/2005/8/layout/default"/>
    <dgm:cxn modelId="{112567BB-7ED5-4FBD-92B0-E50ED977334B}" type="presOf" srcId="{AEE0AA25-5587-447E-872E-CF2BFBE1A0FE}" destId="{C6AB59F2-1399-4E5B-95D0-ACA01C351BE1}" srcOrd="0" destOrd="0" presId="urn:microsoft.com/office/officeart/2005/8/layout/default"/>
    <dgm:cxn modelId="{3BD97FBC-213B-422C-AEB1-660ABCBE8CE5}" srcId="{77D3F00E-B5EC-40F2-9CF2-134A87FE4D73}" destId="{AEE0AA25-5587-447E-872E-CF2BFBE1A0FE}" srcOrd="4" destOrd="0" parTransId="{C4060CC8-32FA-4818-A5CD-2D85F1936812}" sibTransId="{96AEF89F-2352-457D-8E5C-23D2284DD85C}"/>
    <dgm:cxn modelId="{B507E8C2-F5C3-4501-82B5-DBC7D58D4750}" srcId="{77D3F00E-B5EC-40F2-9CF2-134A87FE4D73}" destId="{61D4EB55-AB74-4D1E-8BE7-C95CDD06626E}" srcOrd="1" destOrd="0" parTransId="{32CDDA3A-CA74-4641-BFFB-FB442BC82E83}" sibTransId="{F9ED14CE-376A-4DF9-9977-024F7F66F690}"/>
    <dgm:cxn modelId="{ADD078D3-EDE3-40A7-8881-7D99D270BD29}" srcId="{77D3F00E-B5EC-40F2-9CF2-134A87FE4D73}" destId="{36E60796-35FD-4EE7-BC56-1EFD00BF271D}" srcOrd="3" destOrd="0" parTransId="{39593C32-0BA0-4C86-9FF7-6A298F0695E6}" sibTransId="{406E7034-26D1-49EB-93EF-BA5B5E86C8F1}"/>
    <dgm:cxn modelId="{C83FE6E4-CFDD-4D85-AA18-928EBEBE48BA}" type="presOf" srcId="{7BBE2FA5-2FEF-4125-8DF2-4AD9C7AAB685}" destId="{F6A2BA32-D8F1-4EAF-A3F2-972B95AB32E1}" srcOrd="0" destOrd="0" presId="urn:microsoft.com/office/officeart/2005/8/layout/default"/>
    <dgm:cxn modelId="{45302FEF-64DF-4378-A354-65C91D4B96DC}" type="presOf" srcId="{36BDDF88-C1E7-4415-88CB-342A9DDBBC20}" destId="{1EFA3F25-C861-437B-BF35-378F528A5C19}" srcOrd="0" destOrd="0" presId="urn:microsoft.com/office/officeart/2005/8/layout/default"/>
    <dgm:cxn modelId="{84A1374B-4240-4EE2-AB94-50848CAB0959}" type="presParOf" srcId="{9D66039C-8710-48A7-A799-00CCE974CC24}" destId="{1EFA3F25-C861-437B-BF35-378F528A5C19}" srcOrd="0" destOrd="0" presId="urn:microsoft.com/office/officeart/2005/8/layout/default"/>
    <dgm:cxn modelId="{507B1F34-41E9-411B-858B-0AAD3A3C9FDD}" type="presParOf" srcId="{9D66039C-8710-48A7-A799-00CCE974CC24}" destId="{F0F55E70-CB56-4352-9166-D51458513D3C}" srcOrd="1" destOrd="0" presId="urn:microsoft.com/office/officeart/2005/8/layout/default"/>
    <dgm:cxn modelId="{211BA47F-22C3-428A-ADAC-4FB747CAD018}" type="presParOf" srcId="{9D66039C-8710-48A7-A799-00CCE974CC24}" destId="{63DEBA20-D8A8-459A-A042-855536045DE1}" srcOrd="2" destOrd="0" presId="urn:microsoft.com/office/officeart/2005/8/layout/default"/>
    <dgm:cxn modelId="{DC929DF5-4D92-4376-B938-30A6F9FDCFA1}" type="presParOf" srcId="{9D66039C-8710-48A7-A799-00CCE974CC24}" destId="{5ECE89F8-FE18-4BA2-AE9C-0B0E8CA3F623}" srcOrd="3" destOrd="0" presId="urn:microsoft.com/office/officeart/2005/8/layout/default"/>
    <dgm:cxn modelId="{9779EBDC-10C0-4F02-B209-90F6210A52A4}" type="presParOf" srcId="{9D66039C-8710-48A7-A799-00CCE974CC24}" destId="{F6A2BA32-D8F1-4EAF-A3F2-972B95AB32E1}" srcOrd="4" destOrd="0" presId="urn:microsoft.com/office/officeart/2005/8/layout/default"/>
    <dgm:cxn modelId="{3D28CCAD-AD45-468F-BD1D-678A401BA17B}" type="presParOf" srcId="{9D66039C-8710-48A7-A799-00CCE974CC24}" destId="{14238FA0-507B-4301-A580-CC82ECA554D9}" srcOrd="5" destOrd="0" presId="urn:microsoft.com/office/officeart/2005/8/layout/default"/>
    <dgm:cxn modelId="{2608168E-E9F6-4A0A-B294-2E208C67A70D}" type="presParOf" srcId="{9D66039C-8710-48A7-A799-00CCE974CC24}" destId="{75EDD742-35BB-4189-8F78-E93D24A31CD2}" srcOrd="6" destOrd="0" presId="urn:microsoft.com/office/officeart/2005/8/layout/default"/>
    <dgm:cxn modelId="{BDE7C90B-27E2-465A-9888-BA9AB086080F}" type="presParOf" srcId="{9D66039C-8710-48A7-A799-00CCE974CC24}" destId="{83D45268-C17D-4DA9-A0BF-BED19663BF8C}" srcOrd="7" destOrd="0" presId="urn:microsoft.com/office/officeart/2005/8/layout/default"/>
    <dgm:cxn modelId="{4BD21E76-92E2-44A2-99B5-15021FFD94AB}" type="presParOf" srcId="{9D66039C-8710-48A7-A799-00CCE974CC24}" destId="{C6AB59F2-1399-4E5B-95D0-ACA01C351BE1}" srcOrd="8"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99443E-7A23-4C55-88A3-8CAAE214C9A7}"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s-ES"/>
        </a:p>
      </dgm:t>
    </dgm:pt>
    <dgm:pt modelId="{CE0103BB-0C7F-4762-BA0A-BE3D15FAB82D}">
      <dgm:prSet phldrT="[Texto]" custT="1">
        <dgm:style>
          <a:lnRef idx="2">
            <a:schemeClr val="accent1"/>
          </a:lnRef>
          <a:fillRef idx="1">
            <a:schemeClr val="lt1"/>
          </a:fillRef>
          <a:effectRef idx="0">
            <a:schemeClr val="accent1"/>
          </a:effectRef>
          <a:fontRef idx="minor">
            <a:schemeClr val="dk1"/>
          </a:fontRef>
        </dgm:style>
      </dgm:prSet>
      <dgm:spPr/>
      <dgm:t>
        <a:bodyPr/>
        <a:lstStyle/>
        <a:p>
          <a:endParaRPr lang="es-ES_tradnl" sz="1600" dirty="0"/>
        </a:p>
        <a:p>
          <a:r>
            <a:rPr lang="es-ES_tradnl" sz="1600" b="1" dirty="0">
              <a:solidFill>
                <a:srgbClr val="00B050"/>
              </a:solidFill>
              <a:latin typeface="Andalus" pitchFamily="18" charset="-78"/>
              <a:cs typeface="Andalus" pitchFamily="18" charset="-78"/>
            </a:rPr>
            <a:t>PREVENIR Y EVITAR LAS ENFERMEDADES CRONICAS.</a:t>
          </a:r>
        </a:p>
        <a:p>
          <a:r>
            <a:rPr lang="es-ES_tradnl" sz="1600" b="1" dirty="0">
              <a:solidFill>
                <a:srgbClr val="00B050"/>
              </a:solidFill>
              <a:latin typeface="Andalus" pitchFamily="18" charset="-78"/>
              <a:cs typeface="Andalus" pitchFamily="18" charset="-78"/>
            </a:rPr>
            <a:t>CALIDAD DE VIDA    COMPLEJIDAD</a:t>
          </a:r>
          <a:endParaRPr lang="es-ES_tradnl" sz="1200" b="1" dirty="0">
            <a:solidFill>
              <a:srgbClr val="00B050"/>
            </a:solidFill>
            <a:latin typeface="Andalus" pitchFamily="18" charset="-78"/>
            <a:cs typeface="Andalus" pitchFamily="18" charset="-78"/>
          </a:endParaRPr>
        </a:p>
        <a:p>
          <a:r>
            <a:rPr lang="es-ES_tradnl" sz="1200" b="1" dirty="0">
              <a:latin typeface="Andalus" pitchFamily="18" charset="-78"/>
              <a:cs typeface="Andalus" pitchFamily="18" charset="-78"/>
            </a:rPr>
            <a:t> </a:t>
          </a:r>
        </a:p>
        <a:p>
          <a:r>
            <a:rPr lang="es-ES_tradnl" sz="1200" dirty="0"/>
            <a:t>  </a:t>
          </a:r>
          <a:endParaRPr lang="es-ES" sz="1200" dirty="0"/>
        </a:p>
      </dgm:t>
    </dgm:pt>
    <dgm:pt modelId="{55E6C1A5-4B62-48A8-9C31-A8AF6D6A08C1}" type="parTrans" cxnId="{F6973F75-2550-4C59-B7F4-C60007C1C7A7}">
      <dgm:prSet/>
      <dgm:spPr/>
      <dgm:t>
        <a:bodyPr/>
        <a:lstStyle/>
        <a:p>
          <a:endParaRPr lang="es-ES"/>
        </a:p>
      </dgm:t>
    </dgm:pt>
    <dgm:pt modelId="{7C3E84E6-1526-4085-9A69-E7CCAF6C63A5}" type="sibTrans" cxnId="{F6973F75-2550-4C59-B7F4-C60007C1C7A7}">
      <dgm:prSet/>
      <dgm:spPr/>
      <dgm:t>
        <a:bodyPr/>
        <a:lstStyle/>
        <a:p>
          <a:endParaRPr lang="es-ES"/>
        </a:p>
      </dgm:t>
    </dgm:pt>
    <dgm:pt modelId="{39602861-3A98-4F42-AFA8-AD0F1377E5E2}">
      <dgm:prSet phldrT="[Texto]">
        <dgm:style>
          <a:lnRef idx="2">
            <a:schemeClr val="accent1"/>
          </a:lnRef>
          <a:fillRef idx="1">
            <a:schemeClr val="lt1"/>
          </a:fillRef>
          <a:effectRef idx="0">
            <a:schemeClr val="accent1"/>
          </a:effectRef>
          <a:fontRef idx="minor">
            <a:schemeClr val="dk1"/>
          </a:fontRef>
        </dgm:style>
      </dgm:prSet>
      <dgm:spPr/>
      <dgm:t>
        <a:bodyPr/>
        <a:lstStyle/>
        <a:p>
          <a:r>
            <a:rPr lang="es-ES_tradnl" b="1" dirty="0">
              <a:solidFill>
                <a:srgbClr val="00B050"/>
              </a:solidFill>
              <a:latin typeface="Andalus" pitchFamily="18" charset="-78"/>
              <a:cs typeface="Andalus" pitchFamily="18" charset="-78"/>
            </a:rPr>
            <a:t>DETERMINANTES DE SALUD</a:t>
          </a:r>
          <a:endParaRPr lang="es-ES" b="1" dirty="0">
            <a:solidFill>
              <a:srgbClr val="00B050"/>
            </a:solidFill>
            <a:latin typeface="Andalus" pitchFamily="18" charset="-78"/>
            <a:cs typeface="Andalus" pitchFamily="18" charset="-78"/>
          </a:endParaRPr>
        </a:p>
      </dgm:t>
    </dgm:pt>
    <dgm:pt modelId="{00F7D315-A809-4769-9151-8E216552FF13}" type="parTrans" cxnId="{171E00AA-7A0F-49A1-8842-09C58B5436CD}">
      <dgm:prSet/>
      <dgm:spPr/>
      <dgm:t>
        <a:bodyPr/>
        <a:lstStyle/>
        <a:p>
          <a:endParaRPr lang="es-ES"/>
        </a:p>
      </dgm:t>
    </dgm:pt>
    <dgm:pt modelId="{AD68B67E-C680-498E-AB26-DDF14323C63D}" type="sibTrans" cxnId="{171E00AA-7A0F-49A1-8842-09C58B5436CD}">
      <dgm:prSet/>
      <dgm:spPr/>
      <dgm:t>
        <a:bodyPr/>
        <a:lstStyle/>
        <a:p>
          <a:endParaRPr lang="es-ES"/>
        </a:p>
      </dgm:t>
    </dgm:pt>
    <dgm:pt modelId="{63236BC6-FEDA-4C50-884C-AB9079158516}">
      <dgm:prSet phldrT="[Texto]">
        <dgm:style>
          <a:lnRef idx="2">
            <a:schemeClr val="accent1"/>
          </a:lnRef>
          <a:fillRef idx="1">
            <a:schemeClr val="lt1"/>
          </a:fillRef>
          <a:effectRef idx="0">
            <a:schemeClr val="accent1"/>
          </a:effectRef>
          <a:fontRef idx="minor">
            <a:schemeClr val="dk1"/>
          </a:fontRef>
        </dgm:style>
      </dgm:prSet>
      <dgm:spPr/>
      <dgm:t>
        <a:bodyPr/>
        <a:lstStyle/>
        <a:p>
          <a:r>
            <a:rPr lang="es-ES_tradnl" b="1" dirty="0">
              <a:solidFill>
                <a:srgbClr val="00B050"/>
              </a:solidFill>
              <a:latin typeface="Andalus" pitchFamily="18" charset="-78"/>
              <a:cs typeface="Andalus" pitchFamily="18" charset="-78"/>
            </a:rPr>
            <a:t>ESTILOS DE VIDA </a:t>
          </a:r>
          <a:endParaRPr lang="es-ES" b="1" dirty="0">
            <a:solidFill>
              <a:srgbClr val="00B050"/>
            </a:solidFill>
            <a:latin typeface="Andalus" pitchFamily="18" charset="-78"/>
            <a:cs typeface="Andalus" pitchFamily="18" charset="-78"/>
          </a:endParaRPr>
        </a:p>
      </dgm:t>
    </dgm:pt>
    <dgm:pt modelId="{F4D37630-5E63-4F08-A174-ED3E008F2354}" type="parTrans" cxnId="{F5818D2B-E587-4282-8719-8660CC996B5B}">
      <dgm:prSet/>
      <dgm:spPr/>
      <dgm:t>
        <a:bodyPr/>
        <a:lstStyle/>
        <a:p>
          <a:endParaRPr lang="es-ES"/>
        </a:p>
      </dgm:t>
    </dgm:pt>
    <dgm:pt modelId="{6ADFBD5D-E040-4108-968D-8890A93032A5}" type="sibTrans" cxnId="{F5818D2B-E587-4282-8719-8660CC996B5B}">
      <dgm:prSet/>
      <dgm:spPr/>
      <dgm:t>
        <a:bodyPr/>
        <a:lstStyle/>
        <a:p>
          <a:endParaRPr lang="es-ES"/>
        </a:p>
      </dgm:t>
    </dgm:pt>
    <dgm:pt modelId="{498DCF20-EBB3-459E-9D7F-CB081EB1E511}">
      <dgm:prSet phldrT="[Texto]">
        <dgm:style>
          <a:lnRef idx="2">
            <a:schemeClr val="accent1"/>
          </a:lnRef>
          <a:fillRef idx="1">
            <a:schemeClr val="lt1"/>
          </a:fillRef>
          <a:effectRef idx="0">
            <a:schemeClr val="accent1"/>
          </a:effectRef>
          <a:fontRef idx="minor">
            <a:schemeClr val="dk1"/>
          </a:fontRef>
        </dgm:style>
      </dgm:prSet>
      <dgm:spPr/>
      <dgm:t>
        <a:bodyPr/>
        <a:lstStyle/>
        <a:p>
          <a:r>
            <a:rPr lang="es-ES_tradnl" b="1" dirty="0">
              <a:solidFill>
                <a:srgbClr val="00B050"/>
              </a:solidFill>
              <a:latin typeface="Andalus" pitchFamily="18" charset="-78"/>
              <a:cs typeface="Andalus" pitchFamily="18" charset="-78"/>
            </a:rPr>
            <a:t>PROMOCION CON BASE COMUNITARIA. ACTIVOS EN SALUD </a:t>
          </a:r>
          <a:endParaRPr lang="es-ES" b="1" dirty="0">
            <a:solidFill>
              <a:srgbClr val="00B050"/>
            </a:solidFill>
            <a:latin typeface="Andalus" pitchFamily="18" charset="-78"/>
            <a:cs typeface="Andalus" pitchFamily="18" charset="-78"/>
          </a:endParaRPr>
        </a:p>
      </dgm:t>
    </dgm:pt>
    <dgm:pt modelId="{BAABDE1E-6AC2-4A8C-8E66-4BAA65573460}" type="parTrans" cxnId="{F2AA8F8E-5E73-494E-911D-F0C261D6FD8B}">
      <dgm:prSet/>
      <dgm:spPr/>
      <dgm:t>
        <a:bodyPr/>
        <a:lstStyle/>
        <a:p>
          <a:endParaRPr lang="es-ES"/>
        </a:p>
      </dgm:t>
    </dgm:pt>
    <dgm:pt modelId="{0AA8B9BB-5E37-4446-9D66-B3E56387DB71}" type="sibTrans" cxnId="{F2AA8F8E-5E73-494E-911D-F0C261D6FD8B}">
      <dgm:prSet/>
      <dgm:spPr/>
      <dgm:t>
        <a:bodyPr/>
        <a:lstStyle/>
        <a:p>
          <a:endParaRPr lang="es-ES"/>
        </a:p>
      </dgm:t>
    </dgm:pt>
    <dgm:pt modelId="{A5C2F402-3C95-4EEF-BB07-2355C321ED58}" type="pres">
      <dgm:prSet presAssocID="{0099443E-7A23-4C55-88A3-8CAAE214C9A7}" presName="hierChild1" presStyleCnt="0">
        <dgm:presLayoutVars>
          <dgm:orgChart val="1"/>
          <dgm:chPref val="1"/>
          <dgm:dir/>
          <dgm:animOne val="branch"/>
          <dgm:animLvl val="lvl"/>
          <dgm:resizeHandles/>
        </dgm:presLayoutVars>
      </dgm:prSet>
      <dgm:spPr/>
    </dgm:pt>
    <dgm:pt modelId="{FAD58DE4-208D-4AC3-B2E2-273917283C75}" type="pres">
      <dgm:prSet presAssocID="{CE0103BB-0C7F-4762-BA0A-BE3D15FAB82D}" presName="hierRoot1" presStyleCnt="0">
        <dgm:presLayoutVars>
          <dgm:hierBranch val="init"/>
        </dgm:presLayoutVars>
      </dgm:prSet>
      <dgm:spPr/>
    </dgm:pt>
    <dgm:pt modelId="{C2840F85-B6E6-404B-9440-FD17D6692931}" type="pres">
      <dgm:prSet presAssocID="{CE0103BB-0C7F-4762-BA0A-BE3D15FAB82D}" presName="rootComposite1" presStyleCnt="0"/>
      <dgm:spPr/>
    </dgm:pt>
    <dgm:pt modelId="{276B383F-49A4-424F-8279-85D5604ED89A}" type="pres">
      <dgm:prSet presAssocID="{CE0103BB-0C7F-4762-BA0A-BE3D15FAB82D}" presName="rootText1" presStyleLbl="node0" presStyleIdx="0" presStyleCnt="1" custScaleX="320671" custLinFactNeighborX="0" custLinFactNeighborY="749">
        <dgm:presLayoutVars>
          <dgm:chPref val="3"/>
        </dgm:presLayoutVars>
      </dgm:prSet>
      <dgm:spPr/>
    </dgm:pt>
    <dgm:pt modelId="{70C06717-97EA-4EE1-A1D4-09E85D0CDA87}" type="pres">
      <dgm:prSet presAssocID="{CE0103BB-0C7F-4762-BA0A-BE3D15FAB82D}" presName="rootConnector1" presStyleLbl="node1" presStyleIdx="0" presStyleCnt="0"/>
      <dgm:spPr/>
    </dgm:pt>
    <dgm:pt modelId="{5D867B18-1AA2-43CD-9FCD-E9D9A563C429}" type="pres">
      <dgm:prSet presAssocID="{CE0103BB-0C7F-4762-BA0A-BE3D15FAB82D}" presName="hierChild2" presStyleCnt="0"/>
      <dgm:spPr/>
    </dgm:pt>
    <dgm:pt modelId="{E7680295-7C51-4341-B4BA-79D5775FCA94}" type="pres">
      <dgm:prSet presAssocID="{00F7D315-A809-4769-9151-8E216552FF13}" presName="Name37" presStyleLbl="parChTrans1D2" presStyleIdx="0" presStyleCnt="3"/>
      <dgm:spPr/>
    </dgm:pt>
    <dgm:pt modelId="{2CA93AA1-3FC7-48F0-B51C-85A0A8C2C347}" type="pres">
      <dgm:prSet presAssocID="{39602861-3A98-4F42-AFA8-AD0F1377E5E2}" presName="hierRoot2" presStyleCnt="0">
        <dgm:presLayoutVars>
          <dgm:hierBranch val="init"/>
        </dgm:presLayoutVars>
      </dgm:prSet>
      <dgm:spPr/>
    </dgm:pt>
    <dgm:pt modelId="{AF65D4C7-FA45-4E99-85C4-B27E13EC916B}" type="pres">
      <dgm:prSet presAssocID="{39602861-3A98-4F42-AFA8-AD0F1377E5E2}" presName="rootComposite" presStyleCnt="0"/>
      <dgm:spPr/>
    </dgm:pt>
    <dgm:pt modelId="{0E1480C0-9D05-4F1E-9080-9DD18B85BC87}" type="pres">
      <dgm:prSet presAssocID="{39602861-3A98-4F42-AFA8-AD0F1377E5E2}" presName="rootText" presStyleLbl="node2" presStyleIdx="0" presStyleCnt="3">
        <dgm:presLayoutVars>
          <dgm:chPref val="3"/>
        </dgm:presLayoutVars>
      </dgm:prSet>
      <dgm:spPr/>
    </dgm:pt>
    <dgm:pt modelId="{7A596774-18B2-4920-96D6-8191ACD43489}" type="pres">
      <dgm:prSet presAssocID="{39602861-3A98-4F42-AFA8-AD0F1377E5E2}" presName="rootConnector" presStyleLbl="node2" presStyleIdx="0" presStyleCnt="3"/>
      <dgm:spPr/>
    </dgm:pt>
    <dgm:pt modelId="{AE0C0F4A-F249-4AEF-83CD-AE5B61543210}" type="pres">
      <dgm:prSet presAssocID="{39602861-3A98-4F42-AFA8-AD0F1377E5E2}" presName="hierChild4" presStyleCnt="0"/>
      <dgm:spPr/>
    </dgm:pt>
    <dgm:pt modelId="{7E1D226E-0272-48B9-A7F8-7F567B341AA2}" type="pres">
      <dgm:prSet presAssocID="{39602861-3A98-4F42-AFA8-AD0F1377E5E2}" presName="hierChild5" presStyleCnt="0"/>
      <dgm:spPr/>
    </dgm:pt>
    <dgm:pt modelId="{E8F0A128-729B-468E-B4B6-31E06161B318}" type="pres">
      <dgm:prSet presAssocID="{F4D37630-5E63-4F08-A174-ED3E008F2354}" presName="Name37" presStyleLbl="parChTrans1D2" presStyleIdx="1" presStyleCnt="3"/>
      <dgm:spPr/>
    </dgm:pt>
    <dgm:pt modelId="{7AD02320-F232-46FB-87DC-5BE65D1166BD}" type="pres">
      <dgm:prSet presAssocID="{63236BC6-FEDA-4C50-884C-AB9079158516}" presName="hierRoot2" presStyleCnt="0">
        <dgm:presLayoutVars>
          <dgm:hierBranch val="init"/>
        </dgm:presLayoutVars>
      </dgm:prSet>
      <dgm:spPr/>
    </dgm:pt>
    <dgm:pt modelId="{D98A5C9F-BF2B-4C6A-8137-096284A5E93E}" type="pres">
      <dgm:prSet presAssocID="{63236BC6-FEDA-4C50-884C-AB9079158516}" presName="rootComposite" presStyleCnt="0"/>
      <dgm:spPr/>
    </dgm:pt>
    <dgm:pt modelId="{6E183561-167A-4424-88AA-12F531D46580}" type="pres">
      <dgm:prSet presAssocID="{63236BC6-FEDA-4C50-884C-AB9079158516}" presName="rootText" presStyleLbl="node2" presStyleIdx="1" presStyleCnt="3">
        <dgm:presLayoutVars>
          <dgm:chPref val="3"/>
        </dgm:presLayoutVars>
      </dgm:prSet>
      <dgm:spPr/>
    </dgm:pt>
    <dgm:pt modelId="{A7E07BC4-D6EE-4261-8B5F-D3299E3B9597}" type="pres">
      <dgm:prSet presAssocID="{63236BC6-FEDA-4C50-884C-AB9079158516}" presName="rootConnector" presStyleLbl="node2" presStyleIdx="1" presStyleCnt="3"/>
      <dgm:spPr/>
    </dgm:pt>
    <dgm:pt modelId="{0E94BA5C-707A-4EF9-B69A-536AC5D708CA}" type="pres">
      <dgm:prSet presAssocID="{63236BC6-FEDA-4C50-884C-AB9079158516}" presName="hierChild4" presStyleCnt="0"/>
      <dgm:spPr/>
    </dgm:pt>
    <dgm:pt modelId="{A5C3B6DC-A5C7-4F32-AAC9-DCF5FB72F16E}" type="pres">
      <dgm:prSet presAssocID="{63236BC6-FEDA-4C50-884C-AB9079158516}" presName="hierChild5" presStyleCnt="0"/>
      <dgm:spPr/>
    </dgm:pt>
    <dgm:pt modelId="{E355421F-184E-495E-9671-326F00FE74F7}" type="pres">
      <dgm:prSet presAssocID="{BAABDE1E-6AC2-4A8C-8E66-4BAA65573460}" presName="Name37" presStyleLbl="parChTrans1D2" presStyleIdx="2" presStyleCnt="3"/>
      <dgm:spPr/>
    </dgm:pt>
    <dgm:pt modelId="{A8ECD827-F463-4FC5-848B-8BDF65C1BE9E}" type="pres">
      <dgm:prSet presAssocID="{498DCF20-EBB3-459E-9D7F-CB081EB1E511}" presName="hierRoot2" presStyleCnt="0">
        <dgm:presLayoutVars>
          <dgm:hierBranch val="init"/>
        </dgm:presLayoutVars>
      </dgm:prSet>
      <dgm:spPr/>
    </dgm:pt>
    <dgm:pt modelId="{23D2EFF2-15C1-4018-BE23-917C5D32F311}" type="pres">
      <dgm:prSet presAssocID="{498DCF20-EBB3-459E-9D7F-CB081EB1E511}" presName="rootComposite" presStyleCnt="0"/>
      <dgm:spPr/>
    </dgm:pt>
    <dgm:pt modelId="{B850F3E7-540E-4A20-992D-946AB947DA53}" type="pres">
      <dgm:prSet presAssocID="{498DCF20-EBB3-459E-9D7F-CB081EB1E511}" presName="rootText" presStyleLbl="node2" presStyleIdx="2" presStyleCnt="3" custScaleY="98503">
        <dgm:presLayoutVars>
          <dgm:chPref val="3"/>
        </dgm:presLayoutVars>
      </dgm:prSet>
      <dgm:spPr/>
    </dgm:pt>
    <dgm:pt modelId="{7E528627-530E-4C30-BE96-737250085EDA}" type="pres">
      <dgm:prSet presAssocID="{498DCF20-EBB3-459E-9D7F-CB081EB1E511}" presName="rootConnector" presStyleLbl="node2" presStyleIdx="2" presStyleCnt="3"/>
      <dgm:spPr/>
    </dgm:pt>
    <dgm:pt modelId="{EAA19B9D-8C6E-4066-B93C-820B8E936C89}" type="pres">
      <dgm:prSet presAssocID="{498DCF20-EBB3-459E-9D7F-CB081EB1E511}" presName="hierChild4" presStyleCnt="0"/>
      <dgm:spPr/>
    </dgm:pt>
    <dgm:pt modelId="{72588A0B-F2FA-4F73-835A-48B631AA7D53}" type="pres">
      <dgm:prSet presAssocID="{498DCF20-EBB3-459E-9D7F-CB081EB1E511}" presName="hierChild5" presStyleCnt="0"/>
      <dgm:spPr/>
    </dgm:pt>
    <dgm:pt modelId="{661552FD-C614-4EFA-B72C-B179D38A0F35}" type="pres">
      <dgm:prSet presAssocID="{CE0103BB-0C7F-4762-BA0A-BE3D15FAB82D}" presName="hierChild3" presStyleCnt="0"/>
      <dgm:spPr/>
    </dgm:pt>
  </dgm:ptLst>
  <dgm:cxnLst>
    <dgm:cxn modelId="{E5E3DB02-A471-4BB7-9C5F-3EBE6941AAA3}" type="presOf" srcId="{63236BC6-FEDA-4C50-884C-AB9079158516}" destId="{6E183561-167A-4424-88AA-12F531D46580}" srcOrd="0" destOrd="0" presId="urn:microsoft.com/office/officeart/2005/8/layout/orgChart1"/>
    <dgm:cxn modelId="{6914270E-598F-4088-B510-20F50B8FBA05}" type="presOf" srcId="{39602861-3A98-4F42-AFA8-AD0F1377E5E2}" destId="{0E1480C0-9D05-4F1E-9080-9DD18B85BC87}" srcOrd="0" destOrd="0" presId="urn:microsoft.com/office/officeart/2005/8/layout/orgChart1"/>
    <dgm:cxn modelId="{539E3710-23BA-4AE1-A84F-2A7510E7E5A1}" type="presOf" srcId="{63236BC6-FEDA-4C50-884C-AB9079158516}" destId="{A7E07BC4-D6EE-4261-8B5F-D3299E3B9597}" srcOrd="1" destOrd="0" presId="urn:microsoft.com/office/officeart/2005/8/layout/orgChart1"/>
    <dgm:cxn modelId="{1E46D412-F670-4236-B0B2-137D8239B0BD}" type="presOf" srcId="{39602861-3A98-4F42-AFA8-AD0F1377E5E2}" destId="{7A596774-18B2-4920-96D6-8191ACD43489}" srcOrd="1" destOrd="0" presId="urn:microsoft.com/office/officeart/2005/8/layout/orgChart1"/>
    <dgm:cxn modelId="{F5818D2B-E587-4282-8719-8660CC996B5B}" srcId="{CE0103BB-0C7F-4762-BA0A-BE3D15FAB82D}" destId="{63236BC6-FEDA-4C50-884C-AB9079158516}" srcOrd="1" destOrd="0" parTransId="{F4D37630-5E63-4F08-A174-ED3E008F2354}" sibTransId="{6ADFBD5D-E040-4108-968D-8890A93032A5}"/>
    <dgm:cxn modelId="{9EC4576E-20E8-47DE-A1FF-8D8474DE76FA}" type="presOf" srcId="{F4D37630-5E63-4F08-A174-ED3E008F2354}" destId="{E8F0A128-729B-468E-B4B6-31E06161B318}" srcOrd="0" destOrd="0" presId="urn:microsoft.com/office/officeart/2005/8/layout/orgChart1"/>
    <dgm:cxn modelId="{8BEE894F-E084-4550-ADEE-A7F4480EDE5A}" type="presOf" srcId="{CE0103BB-0C7F-4762-BA0A-BE3D15FAB82D}" destId="{276B383F-49A4-424F-8279-85D5604ED89A}" srcOrd="0" destOrd="0" presId="urn:microsoft.com/office/officeart/2005/8/layout/orgChart1"/>
    <dgm:cxn modelId="{F6973F75-2550-4C59-B7F4-C60007C1C7A7}" srcId="{0099443E-7A23-4C55-88A3-8CAAE214C9A7}" destId="{CE0103BB-0C7F-4762-BA0A-BE3D15FAB82D}" srcOrd="0" destOrd="0" parTransId="{55E6C1A5-4B62-48A8-9C31-A8AF6D6A08C1}" sibTransId="{7C3E84E6-1526-4085-9A69-E7CCAF6C63A5}"/>
    <dgm:cxn modelId="{762A5181-A22E-44D6-8E28-949E5CB1CCCA}" type="presOf" srcId="{00F7D315-A809-4769-9151-8E216552FF13}" destId="{E7680295-7C51-4341-B4BA-79D5775FCA94}" srcOrd="0" destOrd="0" presId="urn:microsoft.com/office/officeart/2005/8/layout/orgChart1"/>
    <dgm:cxn modelId="{F2AA8F8E-5E73-494E-911D-F0C261D6FD8B}" srcId="{CE0103BB-0C7F-4762-BA0A-BE3D15FAB82D}" destId="{498DCF20-EBB3-459E-9D7F-CB081EB1E511}" srcOrd="2" destOrd="0" parTransId="{BAABDE1E-6AC2-4A8C-8E66-4BAA65573460}" sibTransId="{0AA8B9BB-5E37-4446-9D66-B3E56387DB71}"/>
    <dgm:cxn modelId="{06C8938E-7259-412A-A18D-9D66E1350BCE}" type="presOf" srcId="{0099443E-7A23-4C55-88A3-8CAAE214C9A7}" destId="{A5C2F402-3C95-4EEF-BB07-2355C321ED58}" srcOrd="0" destOrd="0" presId="urn:microsoft.com/office/officeart/2005/8/layout/orgChart1"/>
    <dgm:cxn modelId="{171E00AA-7A0F-49A1-8842-09C58B5436CD}" srcId="{CE0103BB-0C7F-4762-BA0A-BE3D15FAB82D}" destId="{39602861-3A98-4F42-AFA8-AD0F1377E5E2}" srcOrd="0" destOrd="0" parTransId="{00F7D315-A809-4769-9151-8E216552FF13}" sibTransId="{AD68B67E-C680-498E-AB26-DDF14323C63D}"/>
    <dgm:cxn modelId="{46A52EC8-0AF0-4EDB-9DF0-259F0CAE2C44}" type="presOf" srcId="{498DCF20-EBB3-459E-9D7F-CB081EB1E511}" destId="{B850F3E7-540E-4A20-992D-946AB947DA53}" srcOrd="0" destOrd="0" presId="urn:microsoft.com/office/officeart/2005/8/layout/orgChart1"/>
    <dgm:cxn modelId="{2FE3AFCD-A77C-499B-883D-C091CE0F51BC}" type="presOf" srcId="{BAABDE1E-6AC2-4A8C-8E66-4BAA65573460}" destId="{E355421F-184E-495E-9671-326F00FE74F7}" srcOrd="0" destOrd="0" presId="urn:microsoft.com/office/officeart/2005/8/layout/orgChart1"/>
    <dgm:cxn modelId="{D7CF2FF0-B68F-4075-890A-B4BCAE1DB5B7}" type="presOf" srcId="{CE0103BB-0C7F-4762-BA0A-BE3D15FAB82D}" destId="{70C06717-97EA-4EE1-A1D4-09E85D0CDA87}" srcOrd="1" destOrd="0" presId="urn:microsoft.com/office/officeart/2005/8/layout/orgChart1"/>
    <dgm:cxn modelId="{8EF213F3-2453-4A48-A742-BE45005709F5}" type="presOf" srcId="{498DCF20-EBB3-459E-9D7F-CB081EB1E511}" destId="{7E528627-530E-4C30-BE96-737250085EDA}" srcOrd="1" destOrd="0" presId="urn:microsoft.com/office/officeart/2005/8/layout/orgChart1"/>
    <dgm:cxn modelId="{E5F7FF6B-6F08-44E4-9BC7-941492FE3FDB}" type="presParOf" srcId="{A5C2F402-3C95-4EEF-BB07-2355C321ED58}" destId="{FAD58DE4-208D-4AC3-B2E2-273917283C75}" srcOrd="0" destOrd="0" presId="urn:microsoft.com/office/officeart/2005/8/layout/orgChart1"/>
    <dgm:cxn modelId="{9866A3CC-33A9-46D5-BFA8-9FD533095063}" type="presParOf" srcId="{FAD58DE4-208D-4AC3-B2E2-273917283C75}" destId="{C2840F85-B6E6-404B-9440-FD17D6692931}" srcOrd="0" destOrd="0" presId="urn:microsoft.com/office/officeart/2005/8/layout/orgChart1"/>
    <dgm:cxn modelId="{9E647FA5-72EC-4009-81FA-62EE929DD071}" type="presParOf" srcId="{C2840F85-B6E6-404B-9440-FD17D6692931}" destId="{276B383F-49A4-424F-8279-85D5604ED89A}" srcOrd="0" destOrd="0" presId="urn:microsoft.com/office/officeart/2005/8/layout/orgChart1"/>
    <dgm:cxn modelId="{8B185F0B-E6CB-4104-81AF-515011E84D79}" type="presParOf" srcId="{C2840F85-B6E6-404B-9440-FD17D6692931}" destId="{70C06717-97EA-4EE1-A1D4-09E85D0CDA87}" srcOrd="1" destOrd="0" presId="urn:microsoft.com/office/officeart/2005/8/layout/orgChart1"/>
    <dgm:cxn modelId="{69A85456-2993-43C9-9B67-659B56D1720C}" type="presParOf" srcId="{FAD58DE4-208D-4AC3-B2E2-273917283C75}" destId="{5D867B18-1AA2-43CD-9FCD-E9D9A563C429}" srcOrd="1" destOrd="0" presId="urn:microsoft.com/office/officeart/2005/8/layout/orgChart1"/>
    <dgm:cxn modelId="{36CAF360-A977-4A58-A4C6-46645505A524}" type="presParOf" srcId="{5D867B18-1AA2-43CD-9FCD-E9D9A563C429}" destId="{E7680295-7C51-4341-B4BA-79D5775FCA94}" srcOrd="0" destOrd="0" presId="urn:microsoft.com/office/officeart/2005/8/layout/orgChart1"/>
    <dgm:cxn modelId="{80BCBA3B-CF26-4346-B87D-56F4C9801B17}" type="presParOf" srcId="{5D867B18-1AA2-43CD-9FCD-E9D9A563C429}" destId="{2CA93AA1-3FC7-48F0-B51C-85A0A8C2C347}" srcOrd="1" destOrd="0" presId="urn:microsoft.com/office/officeart/2005/8/layout/orgChart1"/>
    <dgm:cxn modelId="{C878327A-6654-4BCF-A518-ACCBD617C50B}" type="presParOf" srcId="{2CA93AA1-3FC7-48F0-B51C-85A0A8C2C347}" destId="{AF65D4C7-FA45-4E99-85C4-B27E13EC916B}" srcOrd="0" destOrd="0" presId="urn:microsoft.com/office/officeart/2005/8/layout/orgChart1"/>
    <dgm:cxn modelId="{1890322C-6AD5-43E7-92BA-E39AADDEF0A3}" type="presParOf" srcId="{AF65D4C7-FA45-4E99-85C4-B27E13EC916B}" destId="{0E1480C0-9D05-4F1E-9080-9DD18B85BC87}" srcOrd="0" destOrd="0" presId="urn:microsoft.com/office/officeart/2005/8/layout/orgChart1"/>
    <dgm:cxn modelId="{58D3F523-E412-4CD2-BDD1-A4243A865C51}" type="presParOf" srcId="{AF65D4C7-FA45-4E99-85C4-B27E13EC916B}" destId="{7A596774-18B2-4920-96D6-8191ACD43489}" srcOrd="1" destOrd="0" presId="urn:microsoft.com/office/officeart/2005/8/layout/orgChart1"/>
    <dgm:cxn modelId="{AB3841CE-4C30-40DC-9D86-2D83BA4B8B49}" type="presParOf" srcId="{2CA93AA1-3FC7-48F0-B51C-85A0A8C2C347}" destId="{AE0C0F4A-F249-4AEF-83CD-AE5B61543210}" srcOrd="1" destOrd="0" presId="urn:microsoft.com/office/officeart/2005/8/layout/orgChart1"/>
    <dgm:cxn modelId="{B8279FA5-B396-48EC-B87C-70B56388F097}" type="presParOf" srcId="{2CA93AA1-3FC7-48F0-B51C-85A0A8C2C347}" destId="{7E1D226E-0272-48B9-A7F8-7F567B341AA2}" srcOrd="2" destOrd="0" presId="urn:microsoft.com/office/officeart/2005/8/layout/orgChart1"/>
    <dgm:cxn modelId="{93920E5D-4050-4BFD-9A07-6F73C809F489}" type="presParOf" srcId="{5D867B18-1AA2-43CD-9FCD-E9D9A563C429}" destId="{E8F0A128-729B-468E-B4B6-31E06161B318}" srcOrd="2" destOrd="0" presId="urn:microsoft.com/office/officeart/2005/8/layout/orgChart1"/>
    <dgm:cxn modelId="{D771060D-B06F-4E45-AF88-0FDBF3C7805A}" type="presParOf" srcId="{5D867B18-1AA2-43CD-9FCD-E9D9A563C429}" destId="{7AD02320-F232-46FB-87DC-5BE65D1166BD}" srcOrd="3" destOrd="0" presId="urn:microsoft.com/office/officeart/2005/8/layout/orgChart1"/>
    <dgm:cxn modelId="{09A25C0E-99B7-4207-86BF-D95C565066B4}" type="presParOf" srcId="{7AD02320-F232-46FB-87DC-5BE65D1166BD}" destId="{D98A5C9F-BF2B-4C6A-8137-096284A5E93E}" srcOrd="0" destOrd="0" presId="urn:microsoft.com/office/officeart/2005/8/layout/orgChart1"/>
    <dgm:cxn modelId="{E31C1817-845C-4E35-A99A-F671F2F6B51E}" type="presParOf" srcId="{D98A5C9F-BF2B-4C6A-8137-096284A5E93E}" destId="{6E183561-167A-4424-88AA-12F531D46580}" srcOrd="0" destOrd="0" presId="urn:microsoft.com/office/officeart/2005/8/layout/orgChart1"/>
    <dgm:cxn modelId="{50A1954E-FB66-436B-AA09-2966573149EB}" type="presParOf" srcId="{D98A5C9F-BF2B-4C6A-8137-096284A5E93E}" destId="{A7E07BC4-D6EE-4261-8B5F-D3299E3B9597}" srcOrd="1" destOrd="0" presId="urn:microsoft.com/office/officeart/2005/8/layout/orgChart1"/>
    <dgm:cxn modelId="{28DC730F-F33D-434D-BC44-E04870B6C52C}" type="presParOf" srcId="{7AD02320-F232-46FB-87DC-5BE65D1166BD}" destId="{0E94BA5C-707A-4EF9-B69A-536AC5D708CA}" srcOrd="1" destOrd="0" presId="urn:microsoft.com/office/officeart/2005/8/layout/orgChart1"/>
    <dgm:cxn modelId="{23B75734-650A-4FED-9967-E2532EEB2D16}" type="presParOf" srcId="{7AD02320-F232-46FB-87DC-5BE65D1166BD}" destId="{A5C3B6DC-A5C7-4F32-AAC9-DCF5FB72F16E}" srcOrd="2" destOrd="0" presId="urn:microsoft.com/office/officeart/2005/8/layout/orgChart1"/>
    <dgm:cxn modelId="{59106C3F-AA93-45A2-8C9B-9CBA559A39BA}" type="presParOf" srcId="{5D867B18-1AA2-43CD-9FCD-E9D9A563C429}" destId="{E355421F-184E-495E-9671-326F00FE74F7}" srcOrd="4" destOrd="0" presId="urn:microsoft.com/office/officeart/2005/8/layout/orgChart1"/>
    <dgm:cxn modelId="{F6FBD53A-9C78-459E-802A-DA20BBC93474}" type="presParOf" srcId="{5D867B18-1AA2-43CD-9FCD-E9D9A563C429}" destId="{A8ECD827-F463-4FC5-848B-8BDF65C1BE9E}" srcOrd="5" destOrd="0" presId="urn:microsoft.com/office/officeart/2005/8/layout/orgChart1"/>
    <dgm:cxn modelId="{47975FA5-56BB-4518-8D87-3C56210A8695}" type="presParOf" srcId="{A8ECD827-F463-4FC5-848B-8BDF65C1BE9E}" destId="{23D2EFF2-15C1-4018-BE23-917C5D32F311}" srcOrd="0" destOrd="0" presId="urn:microsoft.com/office/officeart/2005/8/layout/orgChart1"/>
    <dgm:cxn modelId="{EEA31394-6739-43C2-B86C-4FCD5A03F25B}" type="presParOf" srcId="{23D2EFF2-15C1-4018-BE23-917C5D32F311}" destId="{B850F3E7-540E-4A20-992D-946AB947DA53}" srcOrd="0" destOrd="0" presId="urn:microsoft.com/office/officeart/2005/8/layout/orgChart1"/>
    <dgm:cxn modelId="{0DE23F47-DBCC-4CF8-AD22-2CFF0356B0DB}" type="presParOf" srcId="{23D2EFF2-15C1-4018-BE23-917C5D32F311}" destId="{7E528627-530E-4C30-BE96-737250085EDA}" srcOrd="1" destOrd="0" presId="urn:microsoft.com/office/officeart/2005/8/layout/orgChart1"/>
    <dgm:cxn modelId="{A5346EF6-7042-4C1E-AE87-EFAD62348B30}" type="presParOf" srcId="{A8ECD827-F463-4FC5-848B-8BDF65C1BE9E}" destId="{EAA19B9D-8C6E-4066-B93C-820B8E936C89}" srcOrd="1" destOrd="0" presId="urn:microsoft.com/office/officeart/2005/8/layout/orgChart1"/>
    <dgm:cxn modelId="{910CCC8C-FBDD-443D-B6E1-787B36150C21}" type="presParOf" srcId="{A8ECD827-F463-4FC5-848B-8BDF65C1BE9E}" destId="{72588A0B-F2FA-4F73-835A-48B631AA7D53}" srcOrd="2" destOrd="0" presId="urn:microsoft.com/office/officeart/2005/8/layout/orgChart1"/>
    <dgm:cxn modelId="{C739E304-2747-4316-B3DB-5AC3917C3A5E}" type="presParOf" srcId="{FAD58DE4-208D-4AC3-B2E2-273917283C75}" destId="{661552FD-C614-4EFA-B72C-B179D38A0F35}"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F892711-D4C9-44C8-ABD7-FE7DF837384D}" type="doc">
      <dgm:prSet loTypeId="urn:microsoft.com/office/officeart/2005/8/layout/process2" loCatId="process" qsTypeId="urn:microsoft.com/office/officeart/2005/8/quickstyle/simple1" qsCatId="simple" csTypeId="urn:microsoft.com/office/officeart/2005/8/colors/accent1_2" csCatId="accent1" phldr="1"/>
      <dgm:spPr/>
    </dgm:pt>
    <dgm:pt modelId="{33571B52-3657-463A-9CA3-7C909A32A155}">
      <dgm:prSet phldrT="[Texto]" custT="1">
        <dgm:style>
          <a:lnRef idx="2">
            <a:schemeClr val="accent1"/>
          </a:lnRef>
          <a:fillRef idx="1">
            <a:schemeClr val="lt1"/>
          </a:fillRef>
          <a:effectRef idx="0">
            <a:schemeClr val="accent1"/>
          </a:effectRef>
          <a:fontRef idx="minor">
            <a:schemeClr val="dk1"/>
          </a:fontRef>
        </dgm:style>
      </dgm:prSet>
      <dgm:spPr/>
      <dgm:t>
        <a:bodyPr/>
        <a:lstStyle/>
        <a:p>
          <a:r>
            <a:rPr lang="es-ES_tradnl" sz="4400" dirty="0">
              <a:solidFill>
                <a:srgbClr val="00B050"/>
              </a:solidFill>
              <a:latin typeface="Agency FB" pitchFamily="34" charset="0"/>
              <a:cs typeface="Andalus" pitchFamily="18" charset="-78"/>
            </a:rPr>
            <a:t>ACTIVO EN SALUD</a:t>
          </a:r>
          <a:endParaRPr lang="es-ES" sz="4400" dirty="0">
            <a:solidFill>
              <a:srgbClr val="00B050"/>
            </a:solidFill>
            <a:latin typeface="Agency FB" pitchFamily="34" charset="0"/>
            <a:cs typeface="Andalus" pitchFamily="18" charset="-78"/>
          </a:endParaRPr>
        </a:p>
      </dgm:t>
    </dgm:pt>
    <dgm:pt modelId="{6E2AF2C3-3BDC-4C46-9A11-172F99D66579}" type="parTrans" cxnId="{5B7146BE-CCD8-4E21-8E8E-CA8DBD8943D4}">
      <dgm:prSet/>
      <dgm:spPr/>
      <dgm:t>
        <a:bodyPr/>
        <a:lstStyle/>
        <a:p>
          <a:endParaRPr lang="es-ES"/>
        </a:p>
      </dgm:t>
    </dgm:pt>
    <dgm:pt modelId="{93DCB7BE-BA4A-4666-941F-A75902DA9705}" type="sibTrans" cxnId="{5B7146BE-CCD8-4E21-8E8E-CA8DBD8943D4}">
      <dgm:prSet/>
      <dgm:spPr>
        <a:solidFill>
          <a:srgbClr val="7030A0"/>
        </a:solidFill>
      </dgm:spPr>
      <dgm:t>
        <a:bodyPr/>
        <a:lstStyle/>
        <a:p>
          <a:endParaRPr lang="es-ES"/>
        </a:p>
      </dgm:t>
    </dgm:pt>
    <dgm:pt modelId="{F9869D27-4E0E-4F73-95A4-3271FB183D47}">
      <dgm:prSet phldrT="[Texto]" custT="1">
        <dgm:style>
          <a:lnRef idx="2">
            <a:schemeClr val="accent1"/>
          </a:lnRef>
          <a:fillRef idx="1">
            <a:schemeClr val="lt1"/>
          </a:fillRef>
          <a:effectRef idx="0">
            <a:schemeClr val="accent1"/>
          </a:effectRef>
          <a:fontRef idx="minor">
            <a:schemeClr val="dk1"/>
          </a:fontRef>
        </dgm:style>
      </dgm:prSet>
      <dgm:spPr/>
      <dgm:t>
        <a:bodyPr/>
        <a:lstStyle/>
        <a:p>
          <a:r>
            <a:rPr lang="es-ES_tradnl" sz="1600" b="1" dirty="0">
              <a:solidFill>
                <a:srgbClr val="00B050"/>
              </a:solidFill>
              <a:latin typeface="Agency FB" pitchFamily="34" charset="0"/>
              <a:cs typeface="Andalus" pitchFamily="18" charset="-78"/>
            </a:rPr>
            <a:t>. CUALQUIER RECURSO COMUNITARIO QUE ES CAPAZ DE GENERAR SALUD EN FORMA DE BIENESTAR A LA PERSONA</a:t>
          </a:r>
          <a:endParaRPr lang="es-ES" sz="1600" b="1" dirty="0">
            <a:solidFill>
              <a:srgbClr val="00B050"/>
            </a:solidFill>
            <a:latin typeface="Agency FB" pitchFamily="34" charset="0"/>
            <a:cs typeface="Andalus" pitchFamily="18" charset="-78"/>
          </a:endParaRPr>
        </a:p>
      </dgm:t>
    </dgm:pt>
    <dgm:pt modelId="{B0706554-92F3-4C22-926F-C4CDCD13937C}" type="parTrans" cxnId="{04EA755C-EEFC-43ED-ACF3-145C10C16FCF}">
      <dgm:prSet/>
      <dgm:spPr/>
      <dgm:t>
        <a:bodyPr/>
        <a:lstStyle/>
        <a:p>
          <a:endParaRPr lang="es-ES"/>
        </a:p>
      </dgm:t>
    </dgm:pt>
    <dgm:pt modelId="{2633E96B-DC16-42B1-8F52-F3F9CA196252}" type="sibTrans" cxnId="{04EA755C-EEFC-43ED-ACF3-145C10C16FCF}">
      <dgm:prSet/>
      <dgm:spPr>
        <a:solidFill>
          <a:srgbClr val="7030A0"/>
        </a:solidFill>
      </dgm:spPr>
      <dgm:t>
        <a:bodyPr/>
        <a:lstStyle/>
        <a:p>
          <a:endParaRPr lang="es-ES"/>
        </a:p>
      </dgm:t>
    </dgm:pt>
    <dgm:pt modelId="{BA389559-13FF-46A7-A60B-AB887F2E56F1}">
      <dgm:prSet phldrT="[Texto]">
        <dgm:style>
          <a:lnRef idx="2">
            <a:schemeClr val="accent1"/>
          </a:lnRef>
          <a:fillRef idx="1">
            <a:schemeClr val="lt1"/>
          </a:fillRef>
          <a:effectRef idx="0">
            <a:schemeClr val="accent1"/>
          </a:effectRef>
          <a:fontRef idx="minor">
            <a:schemeClr val="dk1"/>
          </a:fontRef>
        </dgm:style>
      </dgm:prSet>
      <dgm:spPr/>
      <dgm:t>
        <a:bodyPr/>
        <a:lstStyle/>
        <a:p>
          <a:r>
            <a:rPr lang="es-ES_tradnl" b="1" dirty="0">
              <a:solidFill>
                <a:srgbClr val="00B050"/>
              </a:solidFill>
              <a:latin typeface="Andalus" pitchFamily="18" charset="-78"/>
              <a:cs typeface="Andalus"/>
            </a:rPr>
            <a:t>MODELO SALUTOGÉNICO (</a:t>
          </a:r>
          <a:r>
            <a:rPr lang="es-ES" b="1" dirty="0" err="1">
              <a:solidFill>
                <a:srgbClr val="00B050"/>
              </a:solidFill>
              <a:latin typeface="Andalus" pitchFamily="18" charset="-78"/>
              <a:cs typeface="Andalus"/>
            </a:rPr>
            <a:t>Aaron</a:t>
          </a:r>
          <a:r>
            <a:rPr lang="es-ES" b="1" dirty="0">
              <a:solidFill>
                <a:srgbClr val="00B050"/>
              </a:solidFill>
              <a:latin typeface="Andalus" pitchFamily="18" charset="-78"/>
              <a:cs typeface="Andalus"/>
            </a:rPr>
            <a:t> </a:t>
          </a:r>
          <a:r>
            <a:rPr lang="es-ES" b="1" dirty="0" err="1">
              <a:solidFill>
                <a:srgbClr val="00B050"/>
              </a:solidFill>
              <a:latin typeface="Andalus" pitchFamily="18" charset="-78"/>
              <a:cs typeface="Andalus"/>
            </a:rPr>
            <a:t>Antonovsky</a:t>
          </a:r>
          <a:r>
            <a:rPr lang="es-ES_tradnl" b="1" dirty="0">
              <a:solidFill>
                <a:srgbClr val="00B050"/>
              </a:solidFill>
              <a:latin typeface="Andalus" pitchFamily="18" charset="-78"/>
              <a:cs typeface="Andalus"/>
            </a:rPr>
            <a:t> </a:t>
          </a:r>
          <a:endParaRPr lang="es-ES" b="1" dirty="0">
            <a:solidFill>
              <a:srgbClr val="00B050"/>
            </a:solidFill>
            <a:latin typeface="Andalus" pitchFamily="18" charset="-78"/>
            <a:cs typeface="Andalus"/>
          </a:endParaRPr>
        </a:p>
      </dgm:t>
    </dgm:pt>
    <dgm:pt modelId="{AF5B61CE-1408-4135-9219-46D2374324D5}" type="parTrans" cxnId="{BE9C0063-79A0-48CD-95A2-609F658D5D43}">
      <dgm:prSet/>
      <dgm:spPr/>
      <dgm:t>
        <a:bodyPr/>
        <a:lstStyle/>
        <a:p>
          <a:endParaRPr lang="es-ES"/>
        </a:p>
      </dgm:t>
    </dgm:pt>
    <dgm:pt modelId="{CC04FFEF-5D31-4A3A-8542-C45D93EA33C3}" type="sibTrans" cxnId="{BE9C0063-79A0-48CD-95A2-609F658D5D43}">
      <dgm:prSet/>
      <dgm:spPr/>
      <dgm:t>
        <a:bodyPr/>
        <a:lstStyle/>
        <a:p>
          <a:endParaRPr lang="es-ES"/>
        </a:p>
      </dgm:t>
    </dgm:pt>
    <dgm:pt modelId="{AD0F793A-2853-4BA3-85E5-CEFFB590A8FC}" type="pres">
      <dgm:prSet presAssocID="{EF892711-D4C9-44C8-ABD7-FE7DF837384D}" presName="linearFlow" presStyleCnt="0">
        <dgm:presLayoutVars>
          <dgm:resizeHandles val="exact"/>
        </dgm:presLayoutVars>
      </dgm:prSet>
      <dgm:spPr/>
    </dgm:pt>
    <dgm:pt modelId="{FDE71F82-6974-44C0-8883-F1CBFC2D1C55}" type="pres">
      <dgm:prSet presAssocID="{33571B52-3657-463A-9CA3-7C909A32A155}" presName="node" presStyleLbl="node1" presStyleIdx="0" presStyleCnt="3" custScaleX="388717">
        <dgm:presLayoutVars>
          <dgm:bulletEnabled val="1"/>
        </dgm:presLayoutVars>
      </dgm:prSet>
      <dgm:spPr/>
    </dgm:pt>
    <dgm:pt modelId="{7C6C5DDE-4CBD-4DBF-966B-92C6A8D47D4F}" type="pres">
      <dgm:prSet presAssocID="{93DCB7BE-BA4A-4666-941F-A75902DA9705}" presName="sibTrans" presStyleLbl="sibTrans2D1" presStyleIdx="0" presStyleCnt="2"/>
      <dgm:spPr/>
    </dgm:pt>
    <dgm:pt modelId="{849A750B-BA3A-44E0-B394-F72B2C3D5DB7}" type="pres">
      <dgm:prSet presAssocID="{93DCB7BE-BA4A-4666-941F-A75902DA9705}" presName="connectorText" presStyleLbl="sibTrans2D1" presStyleIdx="0" presStyleCnt="2"/>
      <dgm:spPr/>
    </dgm:pt>
    <dgm:pt modelId="{369EA212-0AF1-465D-9EEC-51300AA7E3F2}" type="pres">
      <dgm:prSet presAssocID="{F9869D27-4E0E-4F73-95A4-3271FB183D47}" presName="node" presStyleLbl="node1" presStyleIdx="1" presStyleCnt="3" custScaleX="401257" custLinFactNeighborX="-6271" custLinFactNeighborY="3351">
        <dgm:presLayoutVars>
          <dgm:bulletEnabled val="1"/>
        </dgm:presLayoutVars>
      </dgm:prSet>
      <dgm:spPr/>
    </dgm:pt>
    <dgm:pt modelId="{5A062FBA-FC11-4DBD-9332-985783358E42}" type="pres">
      <dgm:prSet presAssocID="{2633E96B-DC16-42B1-8F52-F3F9CA196252}" presName="sibTrans" presStyleLbl="sibTrans2D1" presStyleIdx="1" presStyleCnt="2"/>
      <dgm:spPr/>
    </dgm:pt>
    <dgm:pt modelId="{A4B4F86E-9B17-4EB0-A51E-ABDFA1D21C99}" type="pres">
      <dgm:prSet presAssocID="{2633E96B-DC16-42B1-8F52-F3F9CA196252}" presName="connectorText" presStyleLbl="sibTrans2D1" presStyleIdx="1" presStyleCnt="2"/>
      <dgm:spPr/>
    </dgm:pt>
    <dgm:pt modelId="{E7052259-C448-42BA-8334-5EF431E98901}" type="pres">
      <dgm:prSet presAssocID="{BA389559-13FF-46A7-A60B-AB887F2E56F1}" presName="node" presStyleLbl="node1" presStyleIdx="2" presStyleCnt="3" custScaleX="385586">
        <dgm:presLayoutVars>
          <dgm:bulletEnabled val="1"/>
        </dgm:presLayoutVars>
      </dgm:prSet>
      <dgm:spPr/>
    </dgm:pt>
  </dgm:ptLst>
  <dgm:cxnLst>
    <dgm:cxn modelId="{04EA755C-EEFC-43ED-ACF3-145C10C16FCF}" srcId="{EF892711-D4C9-44C8-ABD7-FE7DF837384D}" destId="{F9869D27-4E0E-4F73-95A4-3271FB183D47}" srcOrd="1" destOrd="0" parTransId="{B0706554-92F3-4C22-926F-C4CDCD13937C}" sibTransId="{2633E96B-DC16-42B1-8F52-F3F9CA196252}"/>
    <dgm:cxn modelId="{BE9C0063-79A0-48CD-95A2-609F658D5D43}" srcId="{EF892711-D4C9-44C8-ABD7-FE7DF837384D}" destId="{BA389559-13FF-46A7-A60B-AB887F2E56F1}" srcOrd="2" destOrd="0" parTransId="{AF5B61CE-1408-4135-9219-46D2374324D5}" sibTransId="{CC04FFEF-5D31-4A3A-8542-C45D93EA33C3}"/>
    <dgm:cxn modelId="{F495346B-7BAE-49B6-8A4E-9903053F1E9B}" type="presOf" srcId="{F9869D27-4E0E-4F73-95A4-3271FB183D47}" destId="{369EA212-0AF1-465D-9EEC-51300AA7E3F2}" srcOrd="0" destOrd="0" presId="urn:microsoft.com/office/officeart/2005/8/layout/process2"/>
    <dgm:cxn modelId="{4C3F856D-D540-4EE4-B476-1969B098890A}" type="presOf" srcId="{93DCB7BE-BA4A-4666-941F-A75902DA9705}" destId="{849A750B-BA3A-44E0-B394-F72B2C3D5DB7}" srcOrd="1" destOrd="0" presId="urn:microsoft.com/office/officeart/2005/8/layout/process2"/>
    <dgm:cxn modelId="{1C6BAB7F-82C7-460F-88D6-EA5BB9CF217F}" type="presOf" srcId="{93DCB7BE-BA4A-4666-941F-A75902DA9705}" destId="{7C6C5DDE-4CBD-4DBF-966B-92C6A8D47D4F}" srcOrd="0" destOrd="0" presId="urn:microsoft.com/office/officeart/2005/8/layout/process2"/>
    <dgm:cxn modelId="{DEE6FE9E-D263-444C-B948-2BECE07871C5}" type="presOf" srcId="{BA389559-13FF-46A7-A60B-AB887F2E56F1}" destId="{E7052259-C448-42BA-8334-5EF431E98901}" srcOrd="0" destOrd="0" presId="urn:microsoft.com/office/officeart/2005/8/layout/process2"/>
    <dgm:cxn modelId="{5B7146BE-CCD8-4E21-8E8E-CA8DBD8943D4}" srcId="{EF892711-D4C9-44C8-ABD7-FE7DF837384D}" destId="{33571B52-3657-463A-9CA3-7C909A32A155}" srcOrd="0" destOrd="0" parTransId="{6E2AF2C3-3BDC-4C46-9A11-172F99D66579}" sibTransId="{93DCB7BE-BA4A-4666-941F-A75902DA9705}"/>
    <dgm:cxn modelId="{45AB09C1-EA98-478A-AB5F-5A6DCE4D1C54}" type="presOf" srcId="{2633E96B-DC16-42B1-8F52-F3F9CA196252}" destId="{5A062FBA-FC11-4DBD-9332-985783358E42}" srcOrd="0" destOrd="0" presId="urn:microsoft.com/office/officeart/2005/8/layout/process2"/>
    <dgm:cxn modelId="{A6CCA5DF-54EA-493A-9254-BFD1957D5F44}" type="presOf" srcId="{EF892711-D4C9-44C8-ABD7-FE7DF837384D}" destId="{AD0F793A-2853-4BA3-85E5-CEFFB590A8FC}" srcOrd="0" destOrd="0" presId="urn:microsoft.com/office/officeart/2005/8/layout/process2"/>
    <dgm:cxn modelId="{98C49AE5-6129-4B27-9DBA-CA6C6B6F2E12}" type="presOf" srcId="{33571B52-3657-463A-9CA3-7C909A32A155}" destId="{FDE71F82-6974-44C0-8883-F1CBFC2D1C55}" srcOrd="0" destOrd="0" presId="urn:microsoft.com/office/officeart/2005/8/layout/process2"/>
    <dgm:cxn modelId="{7F4459F8-E80A-40EB-8AA0-DF1A0AEC5248}" type="presOf" srcId="{2633E96B-DC16-42B1-8F52-F3F9CA196252}" destId="{A4B4F86E-9B17-4EB0-A51E-ABDFA1D21C99}" srcOrd="1" destOrd="0" presId="urn:microsoft.com/office/officeart/2005/8/layout/process2"/>
    <dgm:cxn modelId="{99555116-2FA5-417C-8A2F-C32401919592}" type="presParOf" srcId="{AD0F793A-2853-4BA3-85E5-CEFFB590A8FC}" destId="{FDE71F82-6974-44C0-8883-F1CBFC2D1C55}" srcOrd="0" destOrd="0" presId="urn:microsoft.com/office/officeart/2005/8/layout/process2"/>
    <dgm:cxn modelId="{CC22A1E2-B60B-48AA-BBA4-565E296CD339}" type="presParOf" srcId="{AD0F793A-2853-4BA3-85E5-CEFFB590A8FC}" destId="{7C6C5DDE-4CBD-4DBF-966B-92C6A8D47D4F}" srcOrd="1" destOrd="0" presId="urn:microsoft.com/office/officeart/2005/8/layout/process2"/>
    <dgm:cxn modelId="{B8694793-1C0D-4325-9216-C21151414E19}" type="presParOf" srcId="{7C6C5DDE-4CBD-4DBF-966B-92C6A8D47D4F}" destId="{849A750B-BA3A-44E0-B394-F72B2C3D5DB7}" srcOrd="0" destOrd="0" presId="urn:microsoft.com/office/officeart/2005/8/layout/process2"/>
    <dgm:cxn modelId="{D7EDD258-002B-4D97-BAE8-DC63C0DE3518}" type="presParOf" srcId="{AD0F793A-2853-4BA3-85E5-CEFFB590A8FC}" destId="{369EA212-0AF1-465D-9EEC-51300AA7E3F2}" srcOrd="2" destOrd="0" presId="urn:microsoft.com/office/officeart/2005/8/layout/process2"/>
    <dgm:cxn modelId="{8CF686C2-3AF2-4C79-88C2-39634089EBBD}" type="presParOf" srcId="{AD0F793A-2853-4BA3-85E5-CEFFB590A8FC}" destId="{5A062FBA-FC11-4DBD-9332-985783358E42}" srcOrd="3" destOrd="0" presId="urn:microsoft.com/office/officeart/2005/8/layout/process2"/>
    <dgm:cxn modelId="{95A08294-7618-4951-BC0B-294A83929053}" type="presParOf" srcId="{5A062FBA-FC11-4DBD-9332-985783358E42}" destId="{A4B4F86E-9B17-4EB0-A51E-ABDFA1D21C99}" srcOrd="0" destOrd="0" presId="urn:microsoft.com/office/officeart/2005/8/layout/process2"/>
    <dgm:cxn modelId="{147DD339-D7C6-4FAC-8735-B4C65239EF46}" type="presParOf" srcId="{AD0F793A-2853-4BA3-85E5-CEFFB590A8FC}" destId="{E7052259-C448-42BA-8334-5EF431E98901}" srcOrd="4" destOrd="0" presId="urn:microsoft.com/office/officeart/2005/8/layout/process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B09CEC5-7313-45C1-9FBE-9934318501C9}" type="doc">
      <dgm:prSet loTypeId="urn:microsoft.com/office/officeart/2005/8/layout/chevron1" loCatId="process" qsTypeId="urn:microsoft.com/office/officeart/2005/8/quickstyle/simple1" qsCatId="simple" csTypeId="urn:microsoft.com/office/officeart/2005/8/colors/accent1_2" csCatId="accent1" phldr="1"/>
      <dgm:spPr/>
    </dgm:pt>
    <dgm:pt modelId="{F6D00C98-71FB-4457-8199-0339D67D1016}" type="pres">
      <dgm:prSet presAssocID="{7B09CEC5-7313-45C1-9FBE-9934318501C9}" presName="Name0" presStyleCnt="0">
        <dgm:presLayoutVars>
          <dgm:dir/>
          <dgm:animLvl val="lvl"/>
          <dgm:resizeHandles val="exact"/>
        </dgm:presLayoutVars>
      </dgm:prSet>
      <dgm:spPr/>
    </dgm:pt>
  </dgm:ptLst>
  <dgm:cxnLst>
    <dgm:cxn modelId="{1F797237-27EF-40BF-88ED-F658B667DC14}" type="presOf" srcId="{7B09CEC5-7313-45C1-9FBE-9934318501C9}" destId="{F6D00C98-71FB-4457-8199-0339D67D1016}" srcOrd="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5F1118F-1FD0-48DB-8461-D6C2C9428A80}"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s-ES"/>
        </a:p>
      </dgm:t>
    </dgm:pt>
    <dgm:pt modelId="{91B0481D-54D2-4DA7-844D-33C28E8C236A}">
      <dgm:prSet phldrT="[Texto]" custT="1">
        <dgm:style>
          <a:lnRef idx="2">
            <a:schemeClr val="accent1"/>
          </a:lnRef>
          <a:fillRef idx="1">
            <a:schemeClr val="lt1"/>
          </a:fillRef>
          <a:effectRef idx="0">
            <a:schemeClr val="accent1"/>
          </a:effectRef>
          <a:fontRef idx="minor">
            <a:schemeClr val="dk1"/>
          </a:fontRef>
        </dgm:style>
      </dgm:prSet>
      <dgm:spPr/>
      <dgm:t>
        <a:bodyPr/>
        <a:lstStyle/>
        <a:p>
          <a:r>
            <a:rPr lang="es-ES_tradnl" sz="1600" b="0" dirty="0">
              <a:solidFill>
                <a:srgbClr val="00B050"/>
              </a:solidFill>
              <a:latin typeface="Aharoni" pitchFamily="2" charset="-79"/>
              <a:cs typeface="Aharoni" pitchFamily="2" charset="-79"/>
            </a:rPr>
            <a:t>Dar continuidad a las acciones</a:t>
          </a:r>
          <a:endParaRPr lang="es-ES" sz="1600" b="0" dirty="0">
            <a:solidFill>
              <a:srgbClr val="00B050"/>
            </a:solidFill>
            <a:latin typeface="Aharoni" pitchFamily="2" charset="-79"/>
            <a:cs typeface="Aharoni" pitchFamily="2" charset="-79"/>
          </a:endParaRPr>
        </a:p>
      </dgm:t>
    </dgm:pt>
    <dgm:pt modelId="{781C71E3-ADC3-4E55-BFAA-F01AF5AB6F8E}" type="parTrans" cxnId="{2B0E2BDF-F2B9-4746-9005-71ED89B0322A}">
      <dgm:prSet/>
      <dgm:spPr/>
      <dgm:t>
        <a:bodyPr/>
        <a:lstStyle/>
        <a:p>
          <a:endParaRPr lang="es-ES"/>
        </a:p>
      </dgm:t>
    </dgm:pt>
    <dgm:pt modelId="{E4EC8D23-AEBC-45DB-BA22-9C9C9700C186}" type="sibTrans" cxnId="{2B0E2BDF-F2B9-4746-9005-71ED89B0322A}">
      <dgm:prSet/>
      <dgm:spPr/>
      <dgm:t>
        <a:bodyPr/>
        <a:lstStyle/>
        <a:p>
          <a:endParaRPr lang="es-ES"/>
        </a:p>
      </dgm:t>
    </dgm:pt>
    <dgm:pt modelId="{B219E57C-DD42-49CD-8B3C-36015C75C96B}">
      <dgm:prSet custT="1">
        <dgm:style>
          <a:lnRef idx="2">
            <a:schemeClr val="accent1"/>
          </a:lnRef>
          <a:fillRef idx="1">
            <a:schemeClr val="lt1"/>
          </a:fillRef>
          <a:effectRef idx="0">
            <a:schemeClr val="accent1"/>
          </a:effectRef>
          <a:fontRef idx="minor">
            <a:schemeClr val="dk1"/>
          </a:fontRef>
        </dgm:style>
      </dgm:prSet>
      <dgm:spPr/>
      <dgm:t>
        <a:bodyPr/>
        <a:lstStyle/>
        <a:p>
          <a:r>
            <a:rPr lang="es-ES_tradnl" sz="1600" b="0" dirty="0">
              <a:solidFill>
                <a:srgbClr val="00B050"/>
              </a:solidFill>
              <a:latin typeface="Aharoni" pitchFamily="2" charset="-79"/>
              <a:cs typeface="Aharoni" pitchFamily="2" charset="-79"/>
            </a:rPr>
            <a:t>Avanzar: Identificar las políticas o programas de sectores relacionadas</a:t>
          </a:r>
          <a:endParaRPr lang="es-ES" sz="1600" b="0" dirty="0">
            <a:solidFill>
              <a:srgbClr val="00B050"/>
            </a:solidFill>
            <a:latin typeface="Aharoni" pitchFamily="2" charset="-79"/>
            <a:cs typeface="Aharoni" pitchFamily="2" charset="-79"/>
          </a:endParaRPr>
        </a:p>
      </dgm:t>
    </dgm:pt>
    <dgm:pt modelId="{BC92E74B-1336-4B60-B23C-959FED0CF8F2}" type="parTrans" cxnId="{9FE1A898-7D8C-42B6-9CE2-3A24D9479135}">
      <dgm:prSet/>
      <dgm:spPr/>
      <dgm:t>
        <a:bodyPr/>
        <a:lstStyle/>
        <a:p>
          <a:endParaRPr lang="es-ES"/>
        </a:p>
      </dgm:t>
    </dgm:pt>
    <dgm:pt modelId="{B3333626-823A-40E9-A487-31FACFAB2D55}" type="sibTrans" cxnId="{9FE1A898-7D8C-42B6-9CE2-3A24D9479135}">
      <dgm:prSet/>
      <dgm:spPr/>
      <dgm:t>
        <a:bodyPr/>
        <a:lstStyle/>
        <a:p>
          <a:endParaRPr lang="es-ES"/>
        </a:p>
      </dgm:t>
    </dgm:pt>
    <dgm:pt modelId="{824D7A13-D06D-4CE8-ACAA-99F61A75F537}">
      <dgm:prSet custT="1">
        <dgm:style>
          <a:lnRef idx="2">
            <a:schemeClr val="accent1"/>
          </a:lnRef>
          <a:fillRef idx="1">
            <a:schemeClr val="lt1"/>
          </a:fillRef>
          <a:effectRef idx="0">
            <a:schemeClr val="accent1"/>
          </a:effectRef>
          <a:fontRef idx="minor">
            <a:schemeClr val="dk1"/>
          </a:fontRef>
        </dgm:style>
      </dgm:prSet>
      <dgm:spPr/>
      <dgm:t>
        <a:bodyPr/>
        <a:lstStyle/>
        <a:p>
          <a:r>
            <a:rPr lang="es-ES" sz="1400" b="1" dirty="0">
              <a:solidFill>
                <a:srgbClr val="00B050"/>
              </a:solidFill>
              <a:latin typeface="Andalus" pitchFamily="18" charset="-78"/>
              <a:cs typeface="Andalus" pitchFamily="18" charset="-78"/>
            </a:rPr>
            <a:t> </a:t>
          </a:r>
          <a:r>
            <a:rPr lang="es-ES" sz="1400" b="1" dirty="0">
              <a:solidFill>
                <a:srgbClr val="00B050"/>
              </a:solidFill>
              <a:latin typeface="Aharoni" pitchFamily="2" charset="-79"/>
              <a:cs typeface="Aharoni" pitchFamily="2" charset="-79"/>
            </a:rPr>
            <a:t>Integrar la equidad en las actividades de promoción de la salud  en el ámbito local </a:t>
          </a:r>
        </a:p>
      </dgm:t>
    </dgm:pt>
    <dgm:pt modelId="{0280C56E-B480-4BC1-B777-3ACDF5838F5C}" type="parTrans" cxnId="{5768CED2-DFF2-46F7-A734-A1063A71F409}">
      <dgm:prSet/>
      <dgm:spPr/>
      <dgm:t>
        <a:bodyPr/>
        <a:lstStyle/>
        <a:p>
          <a:endParaRPr lang="es-ES"/>
        </a:p>
      </dgm:t>
    </dgm:pt>
    <dgm:pt modelId="{90EA3B14-5FA4-445A-BBE6-276334E0EDF3}" type="sibTrans" cxnId="{5768CED2-DFF2-46F7-A734-A1063A71F409}">
      <dgm:prSet/>
      <dgm:spPr/>
      <dgm:t>
        <a:bodyPr/>
        <a:lstStyle/>
        <a:p>
          <a:endParaRPr lang="es-ES"/>
        </a:p>
      </dgm:t>
    </dgm:pt>
    <dgm:pt modelId="{A4ADF5C1-3C51-45D7-992D-A9F4BBB178FF}">
      <dgm:prSet custT="1">
        <dgm:style>
          <a:lnRef idx="2">
            <a:schemeClr val="accent1"/>
          </a:lnRef>
          <a:fillRef idx="1">
            <a:schemeClr val="lt1"/>
          </a:fillRef>
          <a:effectRef idx="0">
            <a:schemeClr val="accent1"/>
          </a:effectRef>
          <a:fontRef idx="minor">
            <a:schemeClr val="dk1"/>
          </a:fontRef>
        </dgm:style>
      </dgm:prSet>
      <dgm:spPr/>
      <dgm:t>
        <a:bodyPr/>
        <a:lstStyle/>
        <a:p>
          <a:r>
            <a:rPr lang="es-ES_tradnl" sz="1400" b="1" dirty="0">
              <a:solidFill>
                <a:srgbClr val="00B050"/>
              </a:solidFill>
              <a:latin typeface="Aharoni" pitchFamily="2" charset="-79"/>
              <a:cs typeface="Aharoni" pitchFamily="2" charset="-79"/>
            </a:rPr>
            <a:t>Analizar los recursos incluidos en el mapa e identificar los vacios existentes</a:t>
          </a:r>
          <a:endParaRPr lang="es-ES" sz="1400" b="1" dirty="0">
            <a:solidFill>
              <a:srgbClr val="00B050"/>
            </a:solidFill>
            <a:latin typeface="Aharoni" pitchFamily="2" charset="-79"/>
            <a:cs typeface="Aharoni" pitchFamily="2" charset="-79"/>
          </a:endParaRPr>
        </a:p>
      </dgm:t>
    </dgm:pt>
    <dgm:pt modelId="{9949477B-9ADE-4078-ACFA-7326FF5E8EE6}" type="parTrans" cxnId="{766BCB2C-8083-441D-B651-ADF6348A2D36}">
      <dgm:prSet/>
      <dgm:spPr/>
      <dgm:t>
        <a:bodyPr/>
        <a:lstStyle/>
        <a:p>
          <a:endParaRPr lang="es-ES"/>
        </a:p>
      </dgm:t>
    </dgm:pt>
    <dgm:pt modelId="{A041B746-630B-4D84-8F63-613D580F6DF3}" type="sibTrans" cxnId="{766BCB2C-8083-441D-B651-ADF6348A2D36}">
      <dgm:prSet/>
      <dgm:spPr/>
      <dgm:t>
        <a:bodyPr/>
        <a:lstStyle/>
        <a:p>
          <a:endParaRPr lang="es-ES"/>
        </a:p>
      </dgm:t>
    </dgm:pt>
    <dgm:pt modelId="{D84E332F-36CC-429D-990F-8E45BB60AB6C}">
      <dgm:prSet custT="1">
        <dgm:style>
          <a:lnRef idx="2">
            <a:schemeClr val="accent1"/>
          </a:lnRef>
          <a:fillRef idx="1">
            <a:schemeClr val="lt1"/>
          </a:fillRef>
          <a:effectRef idx="0">
            <a:schemeClr val="accent1"/>
          </a:effectRef>
          <a:fontRef idx="minor">
            <a:schemeClr val="dk1"/>
          </a:fontRef>
        </dgm:style>
      </dgm:prSet>
      <dgm:spPr/>
      <dgm:t>
        <a:bodyPr/>
        <a:lstStyle/>
        <a:p>
          <a:r>
            <a:rPr lang="es-ES_tradnl" sz="1400" b="1" dirty="0">
              <a:solidFill>
                <a:srgbClr val="00B050"/>
              </a:solidFill>
              <a:latin typeface="Aharoni" pitchFamily="2" charset="-79"/>
              <a:cs typeface="Aharoni" pitchFamily="2" charset="-79"/>
            </a:rPr>
            <a:t>Optimizar el uso por la ciudadanía de los recursos con más impacto en salud de acuerdo a la evidencia científica. </a:t>
          </a:r>
          <a:endParaRPr lang="es-ES" sz="1400" b="1" dirty="0">
            <a:solidFill>
              <a:srgbClr val="00B050"/>
            </a:solidFill>
            <a:latin typeface="Aharoni" pitchFamily="2" charset="-79"/>
            <a:cs typeface="Aharoni" pitchFamily="2" charset="-79"/>
          </a:endParaRPr>
        </a:p>
      </dgm:t>
    </dgm:pt>
    <dgm:pt modelId="{F4CFF250-47C3-43F8-9100-3309695AFF1C}" type="parTrans" cxnId="{DE15BA56-698B-450E-8864-ABE10551CC3A}">
      <dgm:prSet/>
      <dgm:spPr/>
      <dgm:t>
        <a:bodyPr/>
        <a:lstStyle/>
        <a:p>
          <a:endParaRPr lang="es-ES"/>
        </a:p>
      </dgm:t>
    </dgm:pt>
    <dgm:pt modelId="{5C474BF4-03A1-4217-AF73-1FE086B48FB0}" type="sibTrans" cxnId="{DE15BA56-698B-450E-8864-ABE10551CC3A}">
      <dgm:prSet/>
      <dgm:spPr/>
      <dgm:t>
        <a:bodyPr/>
        <a:lstStyle/>
        <a:p>
          <a:endParaRPr lang="es-ES"/>
        </a:p>
      </dgm:t>
    </dgm:pt>
    <dgm:pt modelId="{7312084A-0971-40C3-A242-ACDF0F269BEE}">
      <dgm:prSet custT="1">
        <dgm:style>
          <a:lnRef idx="2">
            <a:schemeClr val="accent1"/>
          </a:lnRef>
          <a:fillRef idx="1">
            <a:schemeClr val="lt1"/>
          </a:fillRef>
          <a:effectRef idx="0">
            <a:schemeClr val="accent1"/>
          </a:effectRef>
          <a:fontRef idx="minor">
            <a:schemeClr val="dk1"/>
          </a:fontRef>
        </dgm:style>
      </dgm:prSet>
      <dgm:spPr/>
      <dgm:t>
        <a:bodyPr/>
        <a:lstStyle/>
        <a:p>
          <a:r>
            <a:rPr lang="es-ES" sz="1400" b="1" dirty="0">
              <a:solidFill>
                <a:srgbClr val="00B050"/>
              </a:solidFill>
              <a:latin typeface="Aharoni" pitchFamily="2" charset="-79"/>
              <a:cs typeface="Aharoni" pitchFamily="2" charset="-79"/>
            </a:rPr>
            <a:t>Reforzar el trabajo intersectorial</a:t>
          </a:r>
        </a:p>
      </dgm:t>
    </dgm:pt>
    <dgm:pt modelId="{60543872-721A-4437-A9BE-6A182CE765F7}" type="parTrans" cxnId="{6187A340-B0AA-4AB9-A96E-70D450A05A37}">
      <dgm:prSet/>
      <dgm:spPr/>
      <dgm:t>
        <a:bodyPr/>
        <a:lstStyle/>
        <a:p>
          <a:endParaRPr lang="es-ES"/>
        </a:p>
      </dgm:t>
    </dgm:pt>
    <dgm:pt modelId="{C918F637-05BE-4F4D-B811-B644CE36A4C0}" type="sibTrans" cxnId="{6187A340-B0AA-4AB9-A96E-70D450A05A37}">
      <dgm:prSet/>
      <dgm:spPr/>
      <dgm:t>
        <a:bodyPr/>
        <a:lstStyle/>
        <a:p>
          <a:endParaRPr lang="es-ES"/>
        </a:p>
      </dgm:t>
    </dgm:pt>
    <dgm:pt modelId="{2E142E9E-E1CF-48DC-8D8E-5A379B1F2398}" type="pres">
      <dgm:prSet presAssocID="{15F1118F-1FD0-48DB-8461-D6C2C9428A80}" presName="linear" presStyleCnt="0">
        <dgm:presLayoutVars>
          <dgm:dir/>
          <dgm:animLvl val="lvl"/>
          <dgm:resizeHandles val="exact"/>
        </dgm:presLayoutVars>
      </dgm:prSet>
      <dgm:spPr/>
    </dgm:pt>
    <dgm:pt modelId="{8C568256-B0FC-4620-A230-013F4C2063D3}" type="pres">
      <dgm:prSet presAssocID="{91B0481D-54D2-4DA7-844D-33C28E8C236A}" presName="parentLin" presStyleCnt="0"/>
      <dgm:spPr/>
    </dgm:pt>
    <dgm:pt modelId="{812B9B90-E10D-436A-9D29-EB77DE1F66C0}" type="pres">
      <dgm:prSet presAssocID="{91B0481D-54D2-4DA7-844D-33C28E8C236A}" presName="parentLeftMargin" presStyleLbl="node1" presStyleIdx="0" presStyleCnt="6"/>
      <dgm:spPr/>
    </dgm:pt>
    <dgm:pt modelId="{2548EDDF-1BAD-4CF1-87C4-068C8C108FA8}" type="pres">
      <dgm:prSet presAssocID="{91B0481D-54D2-4DA7-844D-33C28E8C236A}" presName="parentText" presStyleLbl="node1" presStyleIdx="0" presStyleCnt="6" custLinFactNeighborX="9369" custLinFactNeighborY="2762">
        <dgm:presLayoutVars>
          <dgm:chMax val="0"/>
          <dgm:bulletEnabled val="1"/>
        </dgm:presLayoutVars>
      </dgm:prSet>
      <dgm:spPr/>
    </dgm:pt>
    <dgm:pt modelId="{BE972CCF-65ED-4467-ADE0-A077A475D184}" type="pres">
      <dgm:prSet presAssocID="{91B0481D-54D2-4DA7-844D-33C28E8C236A}" presName="negativeSpace" presStyleCnt="0"/>
      <dgm:spPr/>
    </dgm:pt>
    <dgm:pt modelId="{3CC310F0-6F13-4EDE-ADA5-A7D7F548E72C}" type="pres">
      <dgm:prSet presAssocID="{91B0481D-54D2-4DA7-844D-33C28E8C236A}" presName="childText" presStyleLbl="conFgAcc1" presStyleIdx="0" presStyleCnt="6">
        <dgm:presLayoutVars>
          <dgm:bulletEnabled val="1"/>
        </dgm:presLayoutVars>
      </dgm:prSet>
      <dgm:spPr/>
    </dgm:pt>
    <dgm:pt modelId="{433801EF-FD9D-47EB-850B-0E6C619DF6F1}" type="pres">
      <dgm:prSet presAssocID="{E4EC8D23-AEBC-45DB-BA22-9C9C9700C186}" presName="spaceBetweenRectangles" presStyleCnt="0"/>
      <dgm:spPr/>
    </dgm:pt>
    <dgm:pt modelId="{4BF44A3E-D089-4586-BBB5-5FC0C781A28D}" type="pres">
      <dgm:prSet presAssocID="{B219E57C-DD42-49CD-8B3C-36015C75C96B}" presName="parentLin" presStyleCnt="0"/>
      <dgm:spPr/>
    </dgm:pt>
    <dgm:pt modelId="{8C7D50A5-1A44-4C38-82A7-623FD28AE81C}" type="pres">
      <dgm:prSet presAssocID="{B219E57C-DD42-49CD-8B3C-36015C75C96B}" presName="parentLeftMargin" presStyleLbl="node1" presStyleIdx="0" presStyleCnt="6"/>
      <dgm:spPr/>
    </dgm:pt>
    <dgm:pt modelId="{88146F6B-A68B-4871-92D2-DF25022B7A46}" type="pres">
      <dgm:prSet presAssocID="{B219E57C-DD42-49CD-8B3C-36015C75C96B}" presName="parentText" presStyleLbl="node1" presStyleIdx="1" presStyleCnt="6">
        <dgm:presLayoutVars>
          <dgm:chMax val="0"/>
          <dgm:bulletEnabled val="1"/>
        </dgm:presLayoutVars>
      </dgm:prSet>
      <dgm:spPr/>
    </dgm:pt>
    <dgm:pt modelId="{16F2A8DC-5ACC-4A2D-AA78-E552BC1BDEE4}" type="pres">
      <dgm:prSet presAssocID="{B219E57C-DD42-49CD-8B3C-36015C75C96B}" presName="negativeSpace" presStyleCnt="0"/>
      <dgm:spPr/>
    </dgm:pt>
    <dgm:pt modelId="{49AD0800-1931-49DC-93A8-8FEF5D4C2AC2}" type="pres">
      <dgm:prSet presAssocID="{B219E57C-DD42-49CD-8B3C-36015C75C96B}" presName="childText" presStyleLbl="conFgAcc1" presStyleIdx="1" presStyleCnt="6">
        <dgm:presLayoutVars>
          <dgm:bulletEnabled val="1"/>
        </dgm:presLayoutVars>
      </dgm:prSet>
      <dgm:spPr/>
    </dgm:pt>
    <dgm:pt modelId="{E051DCC7-1544-425E-80BC-B808243BC229}" type="pres">
      <dgm:prSet presAssocID="{B3333626-823A-40E9-A487-31FACFAB2D55}" presName="spaceBetweenRectangles" presStyleCnt="0"/>
      <dgm:spPr/>
    </dgm:pt>
    <dgm:pt modelId="{02BA0232-423A-4388-8D90-2B17FC082F8B}" type="pres">
      <dgm:prSet presAssocID="{824D7A13-D06D-4CE8-ACAA-99F61A75F537}" presName="parentLin" presStyleCnt="0"/>
      <dgm:spPr/>
    </dgm:pt>
    <dgm:pt modelId="{67FC6383-12EC-426A-B10C-F9E4A18EE27D}" type="pres">
      <dgm:prSet presAssocID="{824D7A13-D06D-4CE8-ACAA-99F61A75F537}" presName="parentLeftMargin" presStyleLbl="node1" presStyleIdx="1" presStyleCnt="6"/>
      <dgm:spPr/>
    </dgm:pt>
    <dgm:pt modelId="{8F5677B5-D28B-434B-B172-C128542EED14}" type="pres">
      <dgm:prSet presAssocID="{824D7A13-D06D-4CE8-ACAA-99F61A75F537}" presName="parentText" presStyleLbl="node1" presStyleIdx="2" presStyleCnt="6">
        <dgm:presLayoutVars>
          <dgm:chMax val="0"/>
          <dgm:bulletEnabled val="1"/>
        </dgm:presLayoutVars>
      </dgm:prSet>
      <dgm:spPr/>
    </dgm:pt>
    <dgm:pt modelId="{E8F2D6EC-EE32-45B9-8B86-7DDE03F99FAE}" type="pres">
      <dgm:prSet presAssocID="{824D7A13-D06D-4CE8-ACAA-99F61A75F537}" presName="negativeSpace" presStyleCnt="0"/>
      <dgm:spPr/>
    </dgm:pt>
    <dgm:pt modelId="{82B12CBD-8EC0-4DFF-959B-7E929864B8DA}" type="pres">
      <dgm:prSet presAssocID="{824D7A13-D06D-4CE8-ACAA-99F61A75F537}" presName="childText" presStyleLbl="conFgAcc1" presStyleIdx="2" presStyleCnt="6">
        <dgm:presLayoutVars>
          <dgm:bulletEnabled val="1"/>
        </dgm:presLayoutVars>
      </dgm:prSet>
      <dgm:spPr/>
    </dgm:pt>
    <dgm:pt modelId="{DA47AA4A-0985-43AC-AA99-5054283FF305}" type="pres">
      <dgm:prSet presAssocID="{90EA3B14-5FA4-445A-BBE6-276334E0EDF3}" presName="spaceBetweenRectangles" presStyleCnt="0"/>
      <dgm:spPr/>
    </dgm:pt>
    <dgm:pt modelId="{5D0EE473-6A78-4820-90D5-45B624F9ABAA}" type="pres">
      <dgm:prSet presAssocID="{A4ADF5C1-3C51-45D7-992D-A9F4BBB178FF}" presName="parentLin" presStyleCnt="0"/>
      <dgm:spPr/>
    </dgm:pt>
    <dgm:pt modelId="{24878395-0BD7-4044-B8E1-04485B5AC4A8}" type="pres">
      <dgm:prSet presAssocID="{A4ADF5C1-3C51-45D7-992D-A9F4BBB178FF}" presName="parentLeftMargin" presStyleLbl="node1" presStyleIdx="2" presStyleCnt="6"/>
      <dgm:spPr/>
    </dgm:pt>
    <dgm:pt modelId="{48F8FB0B-97F9-42AB-94FC-787D7D3461B4}" type="pres">
      <dgm:prSet presAssocID="{A4ADF5C1-3C51-45D7-992D-A9F4BBB178FF}" presName="parentText" presStyleLbl="node1" presStyleIdx="3" presStyleCnt="6" custLinFactNeighborX="9369" custLinFactNeighborY="6987">
        <dgm:presLayoutVars>
          <dgm:chMax val="0"/>
          <dgm:bulletEnabled val="1"/>
        </dgm:presLayoutVars>
      </dgm:prSet>
      <dgm:spPr/>
    </dgm:pt>
    <dgm:pt modelId="{83F3D74D-E9D1-4FF7-87E8-65173E8B6EE6}" type="pres">
      <dgm:prSet presAssocID="{A4ADF5C1-3C51-45D7-992D-A9F4BBB178FF}" presName="negativeSpace" presStyleCnt="0"/>
      <dgm:spPr/>
    </dgm:pt>
    <dgm:pt modelId="{6AF1F74B-6A8D-44A4-8287-86BE2615F8EF}" type="pres">
      <dgm:prSet presAssocID="{A4ADF5C1-3C51-45D7-992D-A9F4BBB178FF}" presName="childText" presStyleLbl="conFgAcc1" presStyleIdx="3" presStyleCnt="6">
        <dgm:presLayoutVars>
          <dgm:bulletEnabled val="1"/>
        </dgm:presLayoutVars>
      </dgm:prSet>
      <dgm:spPr/>
    </dgm:pt>
    <dgm:pt modelId="{6EDDC8CA-A333-4633-B4BE-90EC457962E1}" type="pres">
      <dgm:prSet presAssocID="{A041B746-630B-4D84-8F63-613D580F6DF3}" presName="spaceBetweenRectangles" presStyleCnt="0"/>
      <dgm:spPr/>
    </dgm:pt>
    <dgm:pt modelId="{C3BB0458-6120-47B0-8D0F-975641F0DE9A}" type="pres">
      <dgm:prSet presAssocID="{D84E332F-36CC-429D-990F-8E45BB60AB6C}" presName="parentLin" presStyleCnt="0"/>
      <dgm:spPr/>
    </dgm:pt>
    <dgm:pt modelId="{B0CDE237-D4C0-4AA3-9D3B-D37D5904A295}" type="pres">
      <dgm:prSet presAssocID="{D84E332F-36CC-429D-990F-8E45BB60AB6C}" presName="parentLeftMargin" presStyleLbl="node1" presStyleIdx="3" presStyleCnt="6"/>
      <dgm:spPr/>
    </dgm:pt>
    <dgm:pt modelId="{11790E91-FB53-4B6F-B07D-581F45409746}" type="pres">
      <dgm:prSet presAssocID="{D84E332F-36CC-429D-990F-8E45BB60AB6C}" presName="parentText" presStyleLbl="node1" presStyleIdx="4" presStyleCnt="6" custScaleX="103350" custScaleY="149546">
        <dgm:presLayoutVars>
          <dgm:chMax val="0"/>
          <dgm:bulletEnabled val="1"/>
        </dgm:presLayoutVars>
      </dgm:prSet>
      <dgm:spPr/>
    </dgm:pt>
    <dgm:pt modelId="{36A021F1-1042-41A9-9C80-EF424FF95E33}" type="pres">
      <dgm:prSet presAssocID="{D84E332F-36CC-429D-990F-8E45BB60AB6C}" presName="negativeSpace" presStyleCnt="0"/>
      <dgm:spPr/>
    </dgm:pt>
    <dgm:pt modelId="{28F9FE3A-546F-4AB4-9361-014D51BECFB3}" type="pres">
      <dgm:prSet presAssocID="{D84E332F-36CC-429D-990F-8E45BB60AB6C}" presName="childText" presStyleLbl="conFgAcc1" presStyleIdx="4" presStyleCnt="6">
        <dgm:presLayoutVars>
          <dgm:bulletEnabled val="1"/>
        </dgm:presLayoutVars>
      </dgm:prSet>
      <dgm:spPr/>
    </dgm:pt>
    <dgm:pt modelId="{C1725030-5589-49FD-A153-0A36DAA081E2}" type="pres">
      <dgm:prSet presAssocID="{5C474BF4-03A1-4217-AF73-1FE086B48FB0}" presName="spaceBetweenRectangles" presStyleCnt="0"/>
      <dgm:spPr/>
    </dgm:pt>
    <dgm:pt modelId="{9FB36E64-EB8D-4D5D-96A8-A03B5E45E5F0}" type="pres">
      <dgm:prSet presAssocID="{7312084A-0971-40C3-A242-ACDF0F269BEE}" presName="parentLin" presStyleCnt="0"/>
      <dgm:spPr/>
    </dgm:pt>
    <dgm:pt modelId="{3FA04912-A5A9-4753-AA16-D83D71DFCBF7}" type="pres">
      <dgm:prSet presAssocID="{7312084A-0971-40C3-A242-ACDF0F269BEE}" presName="parentLeftMargin" presStyleLbl="node1" presStyleIdx="4" presStyleCnt="6"/>
      <dgm:spPr/>
    </dgm:pt>
    <dgm:pt modelId="{5037CEBC-BBC7-4670-8FC1-4F96642FF865}" type="pres">
      <dgm:prSet presAssocID="{7312084A-0971-40C3-A242-ACDF0F269BEE}" presName="parentText" presStyleLbl="node1" presStyleIdx="5" presStyleCnt="6">
        <dgm:presLayoutVars>
          <dgm:chMax val="0"/>
          <dgm:bulletEnabled val="1"/>
        </dgm:presLayoutVars>
      </dgm:prSet>
      <dgm:spPr/>
    </dgm:pt>
    <dgm:pt modelId="{E651531C-CE10-4D18-9E14-96E499AC4F37}" type="pres">
      <dgm:prSet presAssocID="{7312084A-0971-40C3-A242-ACDF0F269BEE}" presName="negativeSpace" presStyleCnt="0"/>
      <dgm:spPr/>
    </dgm:pt>
    <dgm:pt modelId="{63758869-DFCE-407A-82DF-A103557FCC0D}" type="pres">
      <dgm:prSet presAssocID="{7312084A-0971-40C3-A242-ACDF0F269BEE}" presName="childText" presStyleLbl="conFgAcc1" presStyleIdx="5" presStyleCnt="6">
        <dgm:presLayoutVars>
          <dgm:bulletEnabled val="1"/>
        </dgm:presLayoutVars>
      </dgm:prSet>
      <dgm:spPr/>
    </dgm:pt>
  </dgm:ptLst>
  <dgm:cxnLst>
    <dgm:cxn modelId="{C0D08510-6803-4CE2-ABFD-F287BA298667}" type="presOf" srcId="{7312084A-0971-40C3-A242-ACDF0F269BEE}" destId="{5037CEBC-BBC7-4670-8FC1-4F96642FF865}" srcOrd="1" destOrd="0" presId="urn:microsoft.com/office/officeart/2005/8/layout/list1"/>
    <dgm:cxn modelId="{B31CEA22-8EEF-4EB1-A2DD-E544A584E6FD}" type="presOf" srcId="{91B0481D-54D2-4DA7-844D-33C28E8C236A}" destId="{2548EDDF-1BAD-4CF1-87C4-068C8C108FA8}" srcOrd="1" destOrd="0" presId="urn:microsoft.com/office/officeart/2005/8/layout/list1"/>
    <dgm:cxn modelId="{766BCB2C-8083-441D-B651-ADF6348A2D36}" srcId="{15F1118F-1FD0-48DB-8461-D6C2C9428A80}" destId="{A4ADF5C1-3C51-45D7-992D-A9F4BBB178FF}" srcOrd="3" destOrd="0" parTransId="{9949477B-9ADE-4078-ACFA-7326FF5E8EE6}" sibTransId="{A041B746-630B-4D84-8F63-613D580F6DF3}"/>
    <dgm:cxn modelId="{69600C3E-A8EE-4622-B7B4-2DE68DC0C6AC}" type="presOf" srcId="{824D7A13-D06D-4CE8-ACAA-99F61A75F537}" destId="{67FC6383-12EC-426A-B10C-F9E4A18EE27D}" srcOrd="0" destOrd="0" presId="urn:microsoft.com/office/officeart/2005/8/layout/list1"/>
    <dgm:cxn modelId="{6187A340-B0AA-4AB9-A96E-70D450A05A37}" srcId="{15F1118F-1FD0-48DB-8461-D6C2C9428A80}" destId="{7312084A-0971-40C3-A242-ACDF0F269BEE}" srcOrd="5" destOrd="0" parTransId="{60543872-721A-4437-A9BE-6A182CE765F7}" sibTransId="{C918F637-05BE-4F4D-B811-B644CE36A4C0}"/>
    <dgm:cxn modelId="{024DAD40-88A6-4C82-B400-959D965B41A2}" type="presOf" srcId="{A4ADF5C1-3C51-45D7-992D-A9F4BBB178FF}" destId="{48F8FB0B-97F9-42AB-94FC-787D7D3461B4}" srcOrd="1" destOrd="0" presId="urn:microsoft.com/office/officeart/2005/8/layout/list1"/>
    <dgm:cxn modelId="{D000A645-4567-49EB-A8CF-43790595935E}" type="presOf" srcId="{15F1118F-1FD0-48DB-8461-D6C2C9428A80}" destId="{2E142E9E-E1CF-48DC-8D8E-5A379B1F2398}" srcOrd="0" destOrd="0" presId="urn:microsoft.com/office/officeart/2005/8/layout/list1"/>
    <dgm:cxn modelId="{DE15BA56-698B-450E-8864-ABE10551CC3A}" srcId="{15F1118F-1FD0-48DB-8461-D6C2C9428A80}" destId="{D84E332F-36CC-429D-990F-8E45BB60AB6C}" srcOrd="4" destOrd="0" parTransId="{F4CFF250-47C3-43F8-9100-3309695AFF1C}" sibTransId="{5C474BF4-03A1-4217-AF73-1FE086B48FB0}"/>
    <dgm:cxn modelId="{9FE1A898-7D8C-42B6-9CE2-3A24D9479135}" srcId="{15F1118F-1FD0-48DB-8461-D6C2C9428A80}" destId="{B219E57C-DD42-49CD-8B3C-36015C75C96B}" srcOrd="1" destOrd="0" parTransId="{BC92E74B-1336-4B60-B23C-959FED0CF8F2}" sibTransId="{B3333626-823A-40E9-A487-31FACFAB2D55}"/>
    <dgm:cxn modelId="{7EED56A8-8D32-43C3-8130-8F97C7E15888}" type="presOf" srcId="{A4ADF5C1-3C51-45D7-992D-A9F4BBB178FF}" destId="{24878395-0BD7-4044-B8E1-04485B5AC4A8}" srcOrd="0" destOrd="0" presId="urn:microsoft.com/office/officeart/2005/8/layout/list1"/>
    <dgm:cxn modelId="{227B83AB-5B38-41FB-8548-F3E4804C2467}" type="presOf" srcId="{D84E332F-36CC-429D-990F-8E45BB60AB6C}" destId="{11790E91-FB53-4B6F-B07D-581F45409746}" srcOrd="1" destOrd="0" presId="urn:microsoft.com/office/officeart/2005/8/layout/list1"/>
    <dgm:cxn modelId="{1E5122B8-E748-45ED-921F-58D3294B1DF3}" type="presOf" srcId="{7312084A-0971-40C3-A242-ACDF0F269BEE}" destId="{3FA04912-A5A9-4753-AA16-D83D71DFCBF7}" srcOrd="0" destOrd="0" presId="urn:microsoft.com/office/officeart/2005/8/layout/list1"/>
    <dgm:cxn modelId="{6D32AAC6-BC93-4A1F-ACCE-DBD9B6148E86}" type="presOf" srcId="{B219E57C-DD42-49CD-8B3C-36015C75C96B}" destId="{8C7D50A5-1A44-4C38-82A7-623FD28AE81C}" srcOrd="0" destOrd="0" presId="urn:microsoft.com/office/officeart/2005/8/layout/list1"/>
    <dgm:cxn modelId="{EC992ECC-180B-41D4-8B22-38B203DF7167}" type="presOf" srcId="{91B0481D-54D2-4DA7-844D-33C28E8C236A}" destId="{812B9B90-E10D-436A-9D29-EB77DE1F66C0}" srcOrd="0" destOrd="0" presId="urn:microsoft.com/office/officeart/2005/8/layout/list1"/>
    <dgm:cxn modelId="{5768CED2-DFF2-46F7-A734-A1063A71F409}" srcId="{15F1118F-1FD0-48DB-8461-D6C2C9428A80}" destId="{824D7A13-D06D-4CE8-ACAA-99F61A75F537}" srcOrd="2" destOrd="0" parTransId="{0280C56E-B480-4BC1-B777-3ACDF5838F5C}" sibTransId="{90EA3B14-5FA4-445A-BBE6-276334E0EDF3}"/>
    <dgm:cxn modelId="{2B0E2BDF-F2B9-4746-9005-71ED89B0322A}" srcId="{15F1118F-1FD0-48DB-8461-D6C2C9428A80}" destId="{91B0481D-54D2-4DA7-844D-33C28E8C236A}" srcOrd="0" destOrd="0" parTransId="{781C71E3-ADC3-4E55-BFAA-F01AF5AB6F8E}" sibTransId="{E4EC8D23-AEBC-45DB-BA22-9C9C9700C186}"/>
    <dgm:cxn modelId="{CB81B2EA-4382-4001-8488-37D4F7860F02}" type="presOf" srcId="{B219E57C-DD42-49CD-8B3C-36015C75C96B}" destId="{88146F6B-A68B-4871-92D2-DF25022B7A46}" srcOrd="1" destOrd="0" presId="urn:microsoft.com/office/officeart/2005/8/layout/list1"/>
    <dgm:cxn modelId="{46802FEB-E50E-4D67-877E-2A39588422AA}" type="presOf" srcId="{D84E332F-36CC-429D-990F-8E45BB60AB6C}" destId="{B0CDE237-D4C0-4AA3-9D3B-D37D5904A295}" srcOrd="0" destOrd="0" presId="urn:microsoft.com/office/officeart/2005/8/layout/list1"/>
    <dgm:cxn modelId="{3AE3B1F9-7EEF-4DDC-866F-4BE0CD0C9F4C}" type="presOf" srcId="{824D7A13-D06D-4CE8-ACAA-99F61A75F537}" destId="{8F5677B5-D28B-434B-B172-C128542EED14}" srcOrd="1" destOrd="0" presId="urn:microsoft.com/office/officeart/2005/8/layout/list1"/>
    <dgm:cxn modelId="{60AF1EF1-2044-45BA-8F41-E8E935106217}" type="presParOf" srcId="{2E142E9E-E1CF-48DC-8D8E-5A379B1F2398}" destId="{8C568256-B0FC-4620-A230-013F4C2063D3}" srcOrd="0" destOrd="0" presId="urn:microsoft.com/office/officeart/2005/8/layout/list1"/>
    <dgm:cxn modelId="{D09357F8-4D6F-41A0-A0C1-960F10A9D2D3}" type="presParOf" srcId="{8C568256-B0FC-4620-A230-013F4C2063D3}" destId="{812B9B90-E10D-436A-9D29-EB77DE1F66C0}" srcOrd="0" destOrd="0" presId="urn:microsoft.com/office/officeart/2005/8/layout/list1"/>
    <dgm:cxn modelId="{7274264A-9BE7-4E1B-B48F-03535EBCCA33}" type="presParOf" srcId="{8C568256-B0FC-4620-A230-013F4C2063D3}" destId="{2548EDDF-1BAD-4CF1-87C4-068C8C108FA8}" srcOrd="1" destOrd="0" presId="urn:microsoft.com/office/officeart/2005/8/layout/list1"/>
    <dgm:cxn modelId="{32843BAD-5CAB-4B9A-9509-35C770B8285B}" type="presParOf" srcId="{2E142E9E-E1CF-48DC-8D8E-5A379B1F2398}" destId="{BE972CCF-65ED-4467-ADE0-A077A475D184}" srcOrd="1" destOrd="0" presId="urn:microsoft.com/office/officeart/2005/8/layout/list1"/>
    <dgm:cxn modelId="{48D4FB43-628E-4FEA-86E6-3110923C9C33}" type="presParOf" srcId="{2E142E9E-E1CF-48DC-8D8E-5A379B1F2398}" destId="{3CC310F0-6F13-4EDE-ADA5-A7D7F548E72C}" srcOrd="2" destOrd="0" presId="urn:microsoft.com/office/officeart/2005/8/layout/list1"/>
    <dgm:cxn modelId="{74AEC550-30DE-4642-8BDF-14B3C85EEFB2}" type="presParOf" srcId="{2E142E9E-E1CF-48DC-8D8E-5A379B1F2398}" destId="{433801EF-FD9D-47EB-850B-0E6C619DF6F1}" srcOrd="3" destOrd="0" presId="urn:microsoft.com/office/officeart/2005/8/layout/list1"/>
    <dgm:cxn modelId="{B070CEC3-BB5A-4509-9DA0-4A69F87E9F73}" type="presParOf" srcId="{2E142E9E-E1CF-48DC-8D8E-5A379B1F2398}" destId="{4BF44A3E-D089-4586-BBB5-5FC0C781A28D}" srcOrd="4" destOrd="0" presId="urn:microsoft.com/office/officeart/2005/8/layout/list1"/>
    <dgm:cxn modelId="{76373A78-8769-46DA-A793-7490ADE7CE31}" type="presParOf" srcId="{4BF44A3E-D089-4586-BBB5-5FC0C781A28D}" destId="{8C7D50A5-1A44-4C38-82A7-623FD28AE81C}" srcOrd="0" destOrd="0" presId="urn:microsoft.com/office/officeart/2005/8/layout/list1"/>
    <dgm:cxn modelId="{D201B79E-3D48-4517-92CA-86603943241E}" type="presParOf" srcId="{4BF44A3E-D089-4586-BBB5-5FC0C781A28D}" destId="{88146F6B-A68B-4871-92D2-DF25022B7A46}" srcOrd="1" destOrd="0" presId="urn:microsoft.com/office/officeart/2005/8/layout/list1"/>
    <dgm:cxn modelId="{57DB6D6A-E506-4684-8657-58CAF0B70F1D}" type="presParOf" srcId="{2E142E9E-E1CF-48DC-8D8E-5A379B1F2398}" destId="{16F2A8DC-5ACC-4A2D-AA78-E552BC1BDEE4}" srcOrd="5" destOrd="0" presId="urn:microsoft.com/office/officeart/2005/8/layout/list1"/>
    <dgm:cxn modelId="{C829493E-0138-402A-B130-4D5A4DBA7F88}" type="presParOf" srcId="{2E142E9E-E1CF-48DC-8D8E-5A379B1F2398}" destId="{49AD0800-1931-49DC-93A8-8FEF5D4C2AC2}" srcOrd="6" destOrd="0" presId="urn:microsoft.com/office/officeart/2005/8/layout/list1"/>
    <dgm:cxn modelId="{BF19ED67-A4C6-452E-A309-CB8C9B0C1B23}" type="presParOf" srcId="{2E142E9E-E1CF-48DC-8D8E-5A379B1F2398}" destId="{E051DCC7-1544-425E-80BC-B808243BC229}" srcOrd="7" destOrd="0" presId="urn:microsoft.com/office/officeart/2005/8/layout/list1"/>
    <dgm:cxn modelId="{3DDC5CFE-A1A7-496B-89D7-7F7D2E1CF1FF}" type="presParOf" srcId="{2E142E9E-E1CF-48DC-8D8E-5A379B1F2398}" destId="{02BA0232-423A-4388-8D90-2B17FC082F8B}" srcOrd="8" destOrd="0" presId="urn:microsoft.com/office/officeart/2005/8/layout/list1"/>
    <dgm:cxn modelId="{64EBF93D-12B5-4F06-ADC3-BB4935BE55B6}" type="presParOf" srcId="{02BA0232-423A-4388-8D90-2B17FC082F8B}" destId="{67FC6383-12EC-426A-B10C-F9E4A18EE27D}" srcOrd="0" destOrd="0" presId="urn:microsoft.com/office/officeart/2005/8/layout/list1"/>
    <dgm:cxn modelId="{8D7EB1EA-AB1D-4284-8D98-FFEA1C201CD5}" type="presParOf" srcId="{02BA0232-423A-4388-8D90-2B17FC082F8B}" destId="{8F5677B5-D28B-434B-B172-C128542EED14}" srcOrd="1" destOrd="0" presId="urn:microsoft.com/office/officeart/2005/8/layout/list1"/>
    <dgm:cxn modelId="{85352FCB-00D5-4EA3-A22E-5B2C209CEE1F}" type="presParOf" srcId="{2E142E9E-E1CF-48DC-8D8E-5A379B1F2398}" destId="{E8F2D6EC-EE32-45B9-8B86-7DDE03F99FAE}" srcOrd="9" destOrd="0" presId="urn:microsoft.com/office/officeart/2005/8/layout/list1"/>
    <dgm:cxn modelId="{2696921C-2E21-4BE0-9CF5-9B274C4BC920}" type="presParOf" srcId="{2E142E9E-E1CF-48DC-8D8E-5A379B1F2398}" destId="{82B12CBD-8EC0-4DFF-959B-7E929864B8DA}" srcOrd="10" destOrd="0" presId="urn:microsoft.com/office/officeart/2005/8/layout/list1"/>
    <dgm:cxn modelId="{2CAF0CB4-1CD4-404F-8E53-2B79219D5F4F}" type="presParOf" srcId="{2E142E9E-E1CF-48DC-8D8E-5A379B1F2398}" destId="{DA47AA4A-0985-43AC-AA99-5054283FF305}" srcOrd="11" destOrd="0" presId="urn:microsoft.com/office/officeart/2005/8/layout/list1"/>
    <dgm:cxn modelId="{EA22E911-4B73-4D11-9E75-9AB088BA63A6}" type="presParOf" srcId="{2E142E9E-E1CF-48DC-8D8E-5A379B1F2398}" destId="{5D0EE473-6A78-4820-90D5-45B624F9ABAA}" srcOrd="12" destOrd="0" presId="urn:microsoft.com/office/officeart/2005/8/layout/list1"/>
    <dgm:cxn modelId="{56F5FD2F-9C5D-48CA-8587-E9021B0CD433}" type="presParOf" srcId="{5D0EE473-6A78-4820-90D5-45B624F9ABAA}" destId="{24878395-0BD7-4044-B8E1-04485B5AC4A8}" srcOrd="0" destOrd="0" presId="urn:microsoft.com/office/officeart/2005/8/layout/list1"/>
    <dgm:cxn modelId="{1788B14E-FA9F-4826-933C-0D361C175EBC}" type="presParOf" srcId="{5D0EE473-6A78-4820-90D5-45B624F9ABAA}" destId="{48F8FB0B-97F9-42AB-94FC-787D7D3461B4}" srcOrd="1" destOrd="0" presId="urn:microsoft.com/office/officeart/2005/8/layout/list1"/>
    <dgm:cxn modelId="{DEEEBEE3-60F8-4C44-A821-B431CDBE127E}" type="presParOf" srcId="{2E142E9E-E1CF-48DC-8D8E-5A379B1F2398}" destId="{83F3D74D-E9D1-4FF7-87E8-65173E8B6EE6}" srcOrd="13" destOrd="0" presId="urn:microsoft.com/office/officeart/2005/8/layout/list1"/>
    <dgm:cxn modelId="{D402507C-659E-419D-A3A6-0A4D9A555434}" type="presParOf" srcId="{2E142E9E-E1CF-48DC-8D8E-5A379B1F2398}" destId="{6AF1F74B-6A8D-44A4-8287-86BE2615F8EF}" srcOrd="14" destOrd="0" presId="urn:microsoft.com/office/officeart/2005/8/layout/list1"/>
    <dgm:cxn modelId="{DC35E724-179B-48BA-A553-9CC411D53E51}" type="presParOf" srcId="{2E142E9E-E1CF-48DC-8D8E-5A379B1F2398}" destId="{6EDDC8CA-A333-4633-B4BE-90EC457962E1}" srcOrd="15" destOrd="0" presId="urn:microsoft.com/office/officeart/2005/8/layout/list1"/>
    <dgm:cxn modelId="{6918DDF5-A6BA-4EEC-A648-BFF3CAFACEA4}" type="presParOf" srcId="{2E142E9E-E1CF-48DC-8D8E-5A379B1F2398}" destId="{C3BB0458-6120-47B0-8D0F-975641F0DE9A}" srcOrd="16" destOrd="0" presId="urn:microsoft.com/office/officeart/2005/8/layout/list1"/>
    <dgm:cxn modelId="{72C18A64-18E7-42C2-870D-5CCDE5CC784B}" type="presParOf" srcId="{C3BB0458-6120-47B0-8D0F-975641F0DE9A}" destId="{B0CDE237-D4C0-4AA3-9D3B-D37D5904A295}" srcOrd="0" destOrd="0" presId="urn:microsoft.com/office/officeart/2005/8/layout/list1"/>
    <dgm:cxn modelId="{E5798696-73B3-438A-8F3C-77D07398CE5B}" type="presParOf" srcId="{C3BB0458-6120-47B0-8D0F-975641F0DE9A}" destId="{11790E91-FB53-4B6F-B07D-581F45409746}" srcOrd="1" destOrd="0" presId="urn:microsoft.com/office/officeart/2005/8/layout/list1"/>
    <dgm:cxn modelId="{A8628864-403C-431C-9893-28EBB20191F5}" type="presParOf" srcId="{2E142E9E-E1CF-48DC-8D8E-5A379B1F2398}" destId="{36A021F1-1042-41A9-9C80-EF424FF95E33}" srcOrd="17" destOrd="0" presId="urn:microsoft.com/office/officeart/2005/8/layout/list1"/>
    <dgm:cxn modelId="{E16516C8-9045-4B97-BB67-19978EE274B0}" type="presParOf" srcId="{2E142E9E-E1CF-48DC-8D8E-5A379B1F2398}" destId="{28F9FE3A-546F-4AB4-9361-014D51BECFB3}" srcOrd="18" destOrd="0" presId="urn:microsoft.com/office/officeart/2005/8/layout/list1"/>
    <dgm:cxn modelId="{0DDAF7FD-8295-4B85-8920-64F07E0A2E07}" type="presParOf" srcId="{2E142E9E-E1CF-48DC-8D8E-5A379B1F2398}" destId="{C1725030-5589-49FD-A153-0A36DAA081E2}" srcOrd="19" destOrd="0" presId="urn:microsoft.com/office/officeart/2005/8/layout/list1"/>
    <dgm:cxn modelId="{E5B1596E-E60A-48C8-83BA-C924D04BE5D2}" type="presParOf" srcId="{2E142E9E-E1CF-48DC-8D8E-5A379B1F2398}" destId="{9FB36E64-EB8D-4D5D-96A8-A03B5E45E5F0}" srcOrd="20" destOrd="0" presId="urn:microsoft.com/office/officeart/2005/8/layout/list1"/>
    <dgm:cxn modelId="{AF533369-C141-4B41-B2BA-F62107527FB2}" type="presParOf" srcId="{9FB36E64-EB8D-4D5D-96A8-A03B5E45E5F0}" destId="{3FA04912-A5A9-4753-AA16-D83D71DFCBF7}" srcOrd="0" destOrd="0" presId="urn:microsoft.com/office/officeart/2005/8/layout/list1"/>
    <dgm:cxn modelId="{558CFC43-35DF-40D3-AFC2-ACBE39D726CA}" type="presParOf" srcId="{9FB36E64-EB8D-4D5D-96A8-A03B5E45E5F0}" destId="{5037CEBC-BBC7-4670-8FC1-4F96642FF865}" srcOrd="1" destOrd="0" presId="urn:microsoft.com/office/officeart/2005/8/layout/list1"/>
    <dgm:cxn modelId="{FE1B09DB-9BE8-4A34-A58E-B25A48B1DCCD}" type="presParOf" srcId="{2E142E9E-E1CF-48DC-8D8E-5A379B1F2398}" destId="{E651531C-CE10-4D18-9E14-96E499AC4F37}" srcOrd="21" destOrd="0" presId="urn:microsoft.com/office/officeart/2005/8/layout/list1"/>
    <dgm:cxn modelId="{6C71DA1A-0143-4870-8537-95BEA6410216}" type="presParOf" srcId="{2E142E9E-E1CF-48DC-8D8E-5A379B1F2398}" destId="{63758869-DFCE-407A-82DF-A103557FCC0D}" srcOrd="22" destOrd="0" presId="urn:microsoft.com/office/officeart/2005/8/layout/list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7959D20-1A35-4F3B-BD72-D1FB3C15FB8E}" type="doc">
      <dgm:prSet loTypeId="urn:microsoft.com/office/officeart/2005/8/layout/chevron2" loCatId="list" qsTypeId="urn:microsoft.com/office/officeart/2005/8/quickstyle/simple3" qsCatId="simple" csTypeId="urn:microsoft.com/office/officeart/2005/8/colors/accent1_2" csCatId="accent1" phldr="1"/>
      <dgm:spPr/>
      <dgm:t>
        <a:bodyPr/>
        <a:lstStyle/>
        <a:p>
          <a:endParaRPr lang="es-ES"/>
        </a:p>
      </dgm:t>
    </dgm:pt>
    <dgm:pt modelId="{0EEC8B94-6186-4CAB-A148-E2269AFD3DEC}">
      <dgm:prSet phldrT="[Texto]" custT="1"/>
      <dgm:spPr/>
      <dgm:t>
        <a:bodyPr/>
        <a:lstStyle/>
        <a:p>
          <a:r>
            <a:rPr lang="es-ES" sz="1600" b="1" dirty="0">
              <a:latin typeface="Agency FB" pitchFamily="34" charset="0"/>
            </a:rPr>
            <a:t>MARZO</a:t>
          </a:r>
        </a:p>
      </dgm:t>
    </dgm:pt>
    <dgm:pt modelId="{0A7F04D7-9508-49C4-A57C-E445A7C058C2}" type="parTrans" cxnId="{4F3496DE-E1D4-4F74-BB1B-D852F82BEBFF}">
      <dgm:prSet/>
      <dgm:spPr/>
      <dgm:t>
        <a:bodyPr/>
        <a:lstStyle/>
        <a:p>
          <a:endParaRPr lang="es-ES"/>
        </a:p>
      </dgm:t>
    </dgm:pt>
    <dgm:pt modelId="{C0284DF3-A26D-4D93-980F-47E9531DF9A1}" type="sibTrans" cxnId="{4F3496DE-E1D4-4F74-BB1B-D852F82BEBFF}">
      <dgm:prSet/>
      <dgm:spPr/>
      <dgm:t>
        <a:bodyPr/>
        <a:lstStyle/>
        <a:p>
          <a:endParaRPr lang="es-ES"/>
        </a:p>
      </dgm:t>
    </dgm:pt>
    <dgm:pt modelId="{682A5DEF-C776-4750-A534-3638DAD45125}">
      <dgm:prSet phldrT="[Texto]"/>
      <dgm:spPr/>
      <dgm:t>
        <a:bodyPr/>
        <a:lstStyle/>
        <a:p>
          <a:r>
            <a:rPr lang="es-ES_tradnl" b="1" dirty="0">
              <a:latin typeface="Andalus" pitchFamily="18" charset="-78"/>
              <a:cs typeface="Andalus" pitchFamily="18" charset="-78"/>
            </a:rPr>
            <a:t> PRESENTACIÓN A LOS TECNICOS DEL AYUNTAMIENTO DE STA EULALIA.</a:t>
          </a:r>
          <a:endParaRPr lang="es-ES" b="1" dirty="0">
            <a:latin typeface="Andalus" pitchFamily="18" charset="-78"/>
            <a:cs typeface="Andalus" pitchFamily="18" charset="-78"/>
          </a:endParaRPr>
        </a:p>
      </dgm:t>
    </dgm:pt>
    <dgm:pt modelId="{0E10635C-2AFA-4691-838F-C5E8745D5F6E}" type="parTrans" cxnId="{973B5206-DCAD-4C75-B096-B27E653F0B99}">
      <dgm:prSet/>
      <dgm:spPr/>
      <dgm:t>
        <a:bodyPr/>
        <a:lstStyle/>
        <a:p>
          <a:endParaRPr lang="es-ES"/>
        </a:p>
      </dgm:t>
    </dgm:pt>
    <dgm:pt modelId="{7B68FFCB-0D05-4930-AC77-D7F41029620F}" type="sibTrans" cxnId="{973B5206-DCAD-4C75-B096-B27E653F0B99}">
      <dgm:prSet/>
      <dgm:spPr/>
      <dgm:t>
        <a:bodyPr/>
        <a:lstStyle/>
        <a:p>
          <a:endParaRPr lang="es-ES"/>
        </a:p>
      </dgm:t>
    </dgm:pt>
    <dgm:pt modelId="{34F9DF39-18D1-47AF-865E-7ABC98A216D2}">
      <dgm:prSet phldrT="[Texto]"/>
      <dgm:spPr/>
      <dgm:t>
        <a:bodyPr/>
        <a:lstStyle/>
        <a:p>
          <a:r>
            <a:rPr lang="es-ES_tradnl" b="1">
              <a:latin typeface="Andalus" pitchFamily="18" charset="-78"/>
              <a:cs typeface="Andalus" pitchFamily="18" charset="-78"/>
            </a:rPr>
            <a:t>APROBACIÓN EN EL PLENO DEL AYUNTAMIENTO.</a:t>
          </a:r>
          <a:endParaRPr lang="es-ES" b="1" dirty="0">
            <a:latin typeface="Andalus" pitchFamily="18" charset="-78"/>
            <a:cs typeface="Andalus" pitchFamily="18" charset="-78"/>
          </a:endParaRPr>
        </a:p>
      </dgm:t>
    </dgm:pt>
    <dgm:pt modelId="{A269011E-4749-45DC-8C02-2D8E02C294CE}" type="parTrans" cxnId="{4CE52E66-88EE-4029-8ECB-405094B61DAA}">
      <dgm:prSet/>
      <dgm:spPr/>
      <dgm:t>
        <a:bodyPr/>
        <a:lstStyle/>
        <a:p>
          <a:endParaRPr lang="es-ES"/>
        </a:p>
      </dgm:t>
    </dgm:pt>
    <dgm:pt modelId="{3BA77100-C992-4AE3-A93A-1C85837AFA4A}" type="sibTrans" cxnId="{4CE52E66-88EE-4029-8ECB-405094B61DAA}">
      <dgm:prSet/>
      <dgm:spPr/>
      <dgm:t>
        <a:bodyPr/>
        <a:lstStyle/>
        <a:p>
          <a:endParaRPr lang="es-ES"/>
        </a:p>
      </dgm:t>
    </dgm:pt>
    <dgm:pt modelId="{FCF560EB-B19D-41C2-B214-D7E50CAAEBB1}">
      <dgm:prSet phldrT="[Texto]"/>
      <dgm:spPr/>
      <dgm:t>
        <a:bodyPr/>
        <a:lstStyle/>
        <a:p>
          <a:r>
            <a:rPr lang="es-ES_tradnl" b="1" dirty="0">
              <a:latin typeface="Andalus" pitchFamily="18" charset="-78"/>
              <a:cs typeface="Andalus" pitchFamily="18" charset="-78"/>
            </a:rPr>
            <a:t>ADHESIÓN DEL MUNICPIO A LA EPSP</a:t>
          </a:r>
          <a:r>
            <a:rPr lang="es-ES_tradnl" dirty="0">
              <a:latin typeface="Andalus" pitchFamily="18" charset="-78"/>
              <a:cs typeface="Andalus" pitchFamily="18" charset="-78"/>
            </a:rPr>
            <a:t>.</a:t>
          </a:r>
          <a:endParaRPr lang="es-ES" dirty="0">
            <a:latin typeface="Andalus" pitchFamily="18" charset="-78"/>
            <a:cs typeface="Andalus" pitchFamily="18" charset="-78"/>
          </a:endParaRPr>
        </a:p>
      </dgm:t>
    </dgm:pt>
    <dgm:pt modelId="{F55F06EE-6ED4-4016-9191-B81463C1A1AA}" type="parTrans" cxnId="{0456A6AB-4FE9-4CBB-A3E9-67472FD0C86C}">
      <dgm:prSet/>
      <dgm:spPr/>
      <dgm:t>
        <a:bodyPr/>
        <a:lstStyle/>
        <a:p>
          <a:endParaRPr lang="es-ES"/>
        </a:p>
      </dgm:t>
    </dgm:pt>
    <dgm:pt modelId="{80995D04-4B05-4971-97E3-0800BE98C89C}" type="sibTrans" cxnId="{0456A6AB-4FE9-4CBB-A3E9-67472FD0C86C}">
      <dgm:prSet/>
      <dgm:spPr/>
      <dgm:t>
        <a:bodyPr/>
        <a:lstStyle/>
        <a:p>
          <a:endParaRPr lang="es-ES"/>
        </a:p>
      </dgm:t>
    </dgm:pt>
    <dgm:pt modelId="{8CFAA424-5DD5-4B73-AFCA-20D594A2B207}">
      <dgm:prSet phldrT="[Texto]"/>
      <dgm:spPr/>
      <dgm:t>
        <a:bodyPr/>
        <a:lstStyle/>
        <a:p>
          <a:r>
            <a:rPr lang="es-ES_tradnl" b="1">
              <a:latin typeface="Andalus" pitchFamily="18" charset="-78"/>
              <a:cs typeface="Andalus" pitchFamily="18" charset="-78"/>
            </a:rPr>
            <a:t>CREACIÓN DE LA MESA INTERSECTORIAL. </a:t>
          </a:r>
          <a:endParaRPr lang="es-ES" b="1" dirty="0">
            <a:latin typeface="Andalus" pitchFamily="18" charset="-78"/>
            <a:cs typeface="Andalus" pitchFamily="18" charset="-78"/>
          </a:endParaRPr>
        </a:p>
      </dgm:t>
    </dgm:pt>
    <dgm:pt modelId="{739F64B6-9F2B-49C3-A8D6-E7BE3B762841}" type="parTrans" cxnId="{6053209C-AA6E-4D1A-AE36-557941DDB18F}">
      <dgm:prSet/>
      <dgm:spPr/>
      <dgm:t>
        <a:bodyPr/>
        <a:lstStyle/>
        <a:p>
          <a:endParaRPr lang="es-ES"/>
        </a:p>
      </dgm:t>
    </dgm:pt>
    <dgm:pt modelId="{2D38A335-F3AD-4681-8845-C0C62BF81073}" type="sibTrans" cxnId="{6053209C-AA6E-4D1A-AE36-557941DDB18F}">
      <dgm:prSet/>
      <dgm:spPr/>
      <dgm:t>
        <a:bodyPr/>
        <a:lstStyle/>
        <a:p>
          <a:endParaRPr lang="es-ES"/>
        </a:p>
      </dgm:t>
    </dgm:pt>
    <dgm:pt modelId="{C2B1718F-B44B-42AF-8F6F-E187F55D1ADD}">
      <dgm:prSet phldrT="[Texto]"/>
      <dgm:spPr/>
      <dgm:t>
        <a:bodyPr/>
        <a:lstStyle/>
        <a:p>
          <a:r>
            <a:rPr lang="es-ES_tradnl" b="1">
              <a:latin typeface="Andalus" pitchFamily="18" charset="-78"/>
              <a:cs typeface="Andalus" pitchFamily="18" charset="-78"/>
            </a:rPr>
            <a:t> PRESENTACIÓN DEL PROYECTO A LAS ASOCIACIONES DEL MUNICIPIO DE STA EULALIA</a:t>
          </a:r>
          <a:r>
            <a:rPr lang="es-ES_tradnl"/>
            <a:t>.</a:t>
          </a:r>
          <a:endParaRPr lang="es-ES" dirty="0"/>
        </a:p>
      </dgm:t>
    </dgm:pt>
    <dgm:pt modelId="{A05C5BB0-4888-46B0-BB6C-90E8C82F1F85}" type="parTrans" cxnId="{0ACAA336-5FEF-4B74-8C54-CCD16A267951}">
      <dgm:prSet/>
      <dgm:spPr/>
      <dgm:t>
        <a:bodyPr/>
        <a:lstStyle/>
        <a:p>
          <a:endParaRPr lang="es-ES"/>
        </a:p>
      </dgm:t>
    </dgm:pt>
    <dgm:pt modelId="{BC081BAF-ED8F-4CC6-9DA2-B53B33A91B07}" type="sibTrans" cxnId="{0ACAA336-5FEF-4B74-8C54-CCD16A267951}">
      <dgm:prSet/>
      <dgm:spPr/>
      <dgm:t>
        <a:bodyPr/>
        <a:lstStyle/>
        <a:p>
          <a:endParaRPr lang="es-ES"/>
        </a:p>
      </dgm:t>
    </dgm:pt>
    <dgm:pt modelId="{A5E8D349-081B-408D-A949-765333F200B0}">
      <dgm:prSet phldrT="[Texto]" custT="1"/>
      <dgm:spPr/>
      <dgm:t>
        <a:bodyPr/>
        <a:lstStyle/>
        <a:p>
          <a:endParaRPr lang="es-ES" sz="1400" b="1" dirty="0">
            <a:latin typeface="Agency FB" pitchFamily="34" charset="0"/>
          </a:endParaRPr>
        </a:p>
        <a:p>
          <a:r>
            <a:rPr lang="es-ES" sz="1400" b="1" dirty="0">
              <a:latin typeface="Agency FB" pitchFamily="34" charset="0"/>
            </a:rPr>
            <a:t>MARZO-</a:t>
          </a:r>
        </a:p>
        <a:p>
          <a:r>
            <a:rPr lang="es-ES" sz="1400" b="1" dirty="0">
              <a:latin typeface="Agency FB" pitchFamily="34" charset="0"/>
            </a:rPr>
            <a:t>ABRIL</a:t>
          </a:r>
        </a:p>
      </dgm:t>
    </dgm:pt>
    <dgm:pt modelId="{EB40E9EE-838E-4FB4-88A8-0A9FE8D845B3}" type="sibTrans" cxnId="{D942CF48-C74C-4E4C-924A-5FEDAAFAD220}">
      <dgm:prSet/>
      <dgm:spPr/>
      <dgm:t>
        <a:bodyPr/>
        <a:lstStyle/>
        <a:p>
          <a:endParaRPr lang="es-ES"/>
        </a:p>
      </dgm:t>
    </dgm:pt>
    <dgm:pt modelId="{13F649E9-FAEE-4D89-9431-0BF8D938B3F3}" type="parTrans" cxnId="{D942CF48-C74C-4E4C-924A-5FEDAAFAD220}">
      <dgm:prSet/>
      <dgm:spPr/>
      <dgm:t>
        <a:bodyPr/>
        <a:lstStyle/>
        <a:p>
          <a:endParaRPr lang="es-ES"/>
        </a:p>
      </dgm:t>
    </dgm:pt>
    <dgm:pt modelId="{D2F649D8-3852-4341-AD67-935E00DCA1BC}">
      <dgm:prSet phldrT="[Texto]" custT="1"/>
      <dgm:spPr/>
      <dgm:t>
        <a:bodyPr/>
        <a:lstStyle/>
        <a:p>
          <a:endParaRPr lang="es-ES" sz="1400" b="1" dirty="0">
            <a:latin typeface="Agency FB" pitchFamily="34" charset="0"/>
          </a:endParaRPr>
        </a:p>
        <a:p>
          <a:r>
            <a:rPr lang="es-ES" sz="1400" b="1" dirty="0">
              <a:latin typeface="Agency FB" pitchFamily="34" charset="0"/>
            </a:rPr>
            <a:t>OCTUBRE</a:t>
          </a:r>
        </a:p>
      </dgm:t>
    </dgm:pt>
    <dgm:pt modelId="{46BA6EC2-F59E-43F2-8A2B-6E454C0A2C4F}" type="sibTrans" cxnId="{8057F988-0609-41B2-9B2A-69496E96FA31}">
      <dgm:prSet/>
      <dgm:spPr/>
      <dgm:t>
        <a:bodyPr/>
        <a:lstStyle/>
        <a:p>
          <a:endParaRPr lang="es-ES"/>
        </a:p>
      </dgm:t>
    </dgm:pt>
    <dgm:pt modelId="{DC7051D8-5693-4F19-9349-2F4063C3EA7E}" type="parTrans" cxnId="{8057F988-0609-41B2-9B2A-69496E96FA31}">
      <dgm:prSet/>
      <dgm:spPr/>
      <dgm:t>
        <a:bodyPr/>
        <a:lstStyle/>
        <a:p>
          <a:endParaRPr lang="es-ES"/>
        </a:p>
      </dgm:t>
    </dgm:pt>
    <dgm:pt modelId="{D79BAE7B-0887-4191-97A6-54D1E3E1B1E8}" type="pres">
      <dgm:prSet presAssocID="{E7959D20-1A35-4F3B-BD72-D1FB3C15FB8E}" presName="linearFlow" presStyleCnt="0">
        <dgm:presLayoutVars>
          <dgm:dir/>
          <dgm:animLvl val="lvl"/>
          <dgm:resizeHandles val="exact"/>
        </dgm:presLayoutVars>
      </dgm:prSet>
      <dgm:spPr/>
    </dgm:pt>
    <dgm:pt modelId="{25F9DB25-5B37-41E0-9D26-18009D04B33C}" type="pres">
      <dgm:prSet presAssocID="{0EEC8B94-6186-4CAB-A148-E2269AFD3DEC}" presName="composite" presStyleCnt="0"/>
      <dgm:spPr/>
    </dgm:pt>
    <dgm:pt modelId="{FD3215E6-1CBD-449E-A189-663D101586EC}" type="pres">
      <dgm:prSet presAssocID="{0EEC8B94-6186-4CAB-A148-E2269AFD3DEC}" presName="parentText" presStyleLbl="alignNode1" presStyleIdx="0" presStyleCnt="3">
        <dgm:presLayoutVars>
          <dgm:chMax val="1"/>
          <dgm:bulletEnabled val="1"/>
        </dgm:presLayoutVars>
      </dgm:prSet>
      <dgm:spPr/>
    </dgm:pt>
    <dgm:pt modelId="{C19C1F6D-075F-4B9C-97CC-EA106FE04B6C}" type="pres">
      <dgm:prSet presAssocID="{0EEC8B94-6186-4CAB-A148-E2269AFD3DEC}" presName="descendantText" presStyleLbl="alignAcc1" presStyleIdx="0" presStyleCnt="3">
        <dgm:presLayoutVars>
          <dgm:bulletEnabled val="1"/>
        </dgm:presLayoutVars>
      </dgm:prSet>
      <dgm:spPr/>
    </dgm:pt>
    <dgm:pt modelId="{6921063C-6981-4FC5-8D5F-3E91F3511F45}" type="pres">
      <dgm:prSet presAssocID="{C0284DF3-A26D-4D93-980F-47E9531DF9A1}" presName="sp" presStyleCnt="0"/>
      <dgm:spPr/>
    </dgm:pt>
    <dgm:pt modelId="{4400AF29-3FD6-4BD5-92F1-0EDCF315FE2F}" type="pres">
      <dgm:prSet presAssocID="{A5E8D349-081B-408D-A949-765333F200B0}" presName="composite" presStyleCnt="0"/>
      <dgm:spPr/>
    </dgm:pt>
    <dgm:pt modelId="{1D2D3907-C022-4B2D-B973-3F0283B1EA0E}" type="pres">
      <dgm:prSet presAssocID="{A5E8D349-081B-408D-A949-765333F200B0}" presName="parentText" presStyleLbl="alignNode1" presStyleIdx="1" presStyleCnt="3" custLinFactNeighborX="4582" custLinFactNeighborY="-2942">
        <dgm:presLayoutVars>
          <dgm:chMax val="1"/>
          <dgm:bulletEnabled val="1"/>
        </dgm:presLayoutVars>
      </dgm:prSet>
      <dgm:spPr/>
    </dgm:pt>
    <dgm:pt modelId="{0DD7CABC-7F7D-41CB-AA98-BED2FFB2A286}" type="pres">
      <dgm:prSet presAssocID="{A5E8D349-081B-408D-A949-765333F200B0}" presName="descendantText" presStyleLbl="alignAcc1" presStyleIdx="1" presStyleCnt="3">
        <dgm:presLayoutVars>
          <dgm:bulletEnabled val="1"/>
        </dgm:presLayoutVars>
      </dgm:prSet>
      <dgm:spPr/>
    </dgm:pt>
    <dgm:pt modelId="{39E1CD63-C8C9-4506-B583-4F53D10935FC}" type="pres">
      <dgm:prSet presAssocID="{EB40E9EE-838E-4FB4-88A8-0A9FE8D845B3}" presName="sp" presStyleCnt="0"/>
      <dgm:spPr/>
    </dgm:pt>
    <dgm:pt modelId="{D87B1A3F-4FD0-4F68-AD48-4E32A0FCE625}" type="pres">
      <dgm:prSet presAssocID="{D2F649D8-3852-4341-AD67-935E00DCA1BC}" presName="composite" presStyleCnt="0"/>
      <dgm:spPr/>
    </dgm:pt>
    <dgm:pt modelId="{E771CA1C-81FA-4B25-90D9-7AA782331352}" type="pres">
      <dgm:prSet presAssocID="{D2F649D8-3852-4341-AD67-935E00DCA1BC}" presName="parentText" presStyleLbl="alignNode1" presStyleIdx="2" presStyleCnt="3">
        <dgm:presLayoutVars>
          <dgm:chMax val="1"/>
          <dgm:bulletEnabled val="1"/>
        </dgm:presLayoutVars>
      </dgm:prSet>
      <dgm:spPr/>
    </dgm:pt>
    <dgm:pt modelId="{E173B8B1-C799-4C6E-AC26-19B9A7786F1C}" type="pres">
      <dgm:prSet presAssocID="{D2F649D8-3852-4341-AD67-935E00DCA1BC}" presName="descendantText" presStyleLbl="alignAcc1" presStyleIdx="2" presStyleCnt="3">
        <dgm:presLayoutVars>
          <dgm:bulletEnabled val="1"/>
        </dgm:presLayoutVars>
      </dgm:prSet>
      <dgm:spPr/>
    </dgm:pt>
  </dgm:ptLst>
  <dgm:cxnLst>
    <dgm:cxn modelId="{973B5206-DCAD-4C75-B096-B27E653F0B99}" srcId="{0EEC8B94-6186-4CAB-A148-E2269AFD3DEC}" destId="{682A5DEF-C776-4750-A534-3638DAD45125}" srcOrd="0" destOrd="0" parTransId="{0E10635C-2AFA-4691-838F-C5E8745D5F6E}" sibTransId="{7B68FFCB-0D05-4930-AC77-D7F41029620F}"/>
    <dgm:cxn modelId="{A5A35220-59EB-44BC-90BD-5FFDE1B12976}" type="presOf" srcId="{E7959D20-1A35-4F3B-BD72-D1FB3C15FB8E}" destId="{D79BAE7B-0887-4191-97A6-54D1E3E1B1E8}" srcOrd="0" destOrd="0" presId="urn:microsoft.com/office/officeart/2005/8/layout/chevron2"/>
    <dgm:cxn modelId="{75FAC833-55E9-444A-8FBC-403C20FE9ECB}" type="presOf" srcId="{D2F649D8-3852-4341-AD67-935E00DCA1BC}" destId="{E771CA1C-81FA-4B25-90D9-7AA782331352}" srcOrd="0" destOrd="0" presId="urn:microsoft.com/office/officeart/2005/8/layout/chevron2"/>
    <dgm:cxn modelId="{0ACAA336-5FEF-4B74-8C54-CCD16A267951}" srcId="{D2F649D8-3852-4341-AD67-935E00DCA1BC}" destId="{C2B1718F-B44B-42AF-8F6F-E187F55D1ADD}" srcOrd="1" destOrd="0" parTransId="{A05C5BB0-4888-46B0-BB6C-90E8C82F1F85}" sibTransId="{BC081BAF-ED8F-4CC6-9DA2-B53B33A91B07}"/>
    <dgm:cxn modelId="{4CE52E66-88EE-4029-8ECB-405094B61DAA}" srcId="{A5E8D349-081B-408D-A949-765333F200B0}" destId="{34F9DF39-18D1-47AF-865E-7ABC98A216D2}" srcOrd="0" destOrd="0" parTransId="{A269011E-4749-45DC-8C02-2D8E02C294CE}" sibTransId="{3BA77100-C992-4AE3-A93A-1C85837AFA4A}"/>
    <dgm:cxn modelId="{D942CF48-C74C-4E4C-924A-5FEDAAFAD220}" srcId="{E7959D20-1A35-4F3B-BD72-D1FB3C15FB8E}" destId="{A5E8D349-081B-408D-A949-765333F200B0}" srcOrd="1" destOrd="0" parTransId="{13F649E9-FAEE-4D89-9431-0BF8D938B3F3}" sibTransId="{EB40E9EE-838E-4FB4-88A8-0A9FE8D845B3}"/>
    <dgm:cxn modelId="{F667A376-C567-46BA-96B5-8094E0CB3C6F}" type="presOf" srcId="{A5E8D349-081B-408D-A949-765333F200B0}" destId="{1D2D3907-C022-4B2D-B973-3F0283B1EA0E}" srcOrd="0" destOrd="0" presId="urn:microsoft.com/office/officeart/2005/8/layout/chevron2"/>
    <dgm:cxn modelId="{E54D3E80-7A43-40C1-BAFC-145BE7789021}" type="presOf" srcId="{0EEC8B94-6186-4CAB-A148-E2269AFD3DEC}" destId="{FD3215E6-1CBD-449E-A189-663D101586EC}" srcOrd="0" destOrd="0" presId="urn:microsoft.com/office/officeart/2005/8/layout/chevron2"/>
    <dgm:cxn modelId="{8057F988-0609-41B2-9B2A-69496E96FA31}" srcId="{E7959D20-1A35-4F3B-BD72-D1FB3C15FB8E}" destId="{D2F649D8-3852-4341-AD67-935E00DCA1BC}" srcOrd="2" destOrd="0" parTransId="{DC7051D8-5693-4F19-9349-2F4063C3EA7E}" sibTransId="{46BA6EC2-F59E-43F2-8A2B-6E454C0A2C4F}"/>
    <dgm:cxn modelId="{6053209C-AA6E-4D1A-AE36-557941DDB18F}" srcId="{D2F649D8-3852-4341-AD67-935E00DCA1BC}" destId="{8CFAA424-5DD5-4B73-AFCA-20D594A2B207}" srcOrd="0" destOrd="0" parTransId="{739F64B6-9F2B-49C3-A8D6-E7BE3B762841}" sibTransId="{2D38A335-F3AD-4681-8845-C0C62BF81073}"/>
    <dgm:cxn modelId="{9AD7759C-B4E8-49BD-8D6E-037CBD647320}" type="presOf" srcId="{682A5DEF-C776-4750-A534-3638DAD45125}" destId="{C19C1F6D-075F-4B9C-97CC-EA106FE04B6C}" srcOrd="0" destOrd="0" presId="urn:microsoft.com/office/officeart/2005/8/layout/chevron2"/>
    <dgm:cxn modelId="{0036239D-81F2-41E3-9822-0F75F73E06B0}" type="presOf" srcId="{FCF560EB-B19D-41C2-B214-D7E50CAAEBB1}" destId="{0DD7CABC-7F7D-41CB-AA98-BED2FFB2A286}" srcOrd="0" destOrd="1" presId="urn:microsoft.com/office/officeart/2005/8/layout/chevron2"/>
    <dgm:cxn modelId="{0456A6AB-4FE9-4CBB-A3E9-67472FD0C86C}" srcId="{A5E8D349-081B-408D-A949-765333F200B0}" destId="{FCF560EB-B19D-41C2-B214-D7E50CAAEBB1}" srcOrd="1" destOrd="0" parTransId="{F55F06EE-6ED4-4016-9191-B81463C1A1AA}" sibTransId="{80995D04-4B05-4971-97E3-0800BE98C89C}"/>
    <dgm:cxn modelId="{3E6980AD-F00C-40F1-A67C-A1300BAB901D}" type="presOf" srcId="{8CFAA424-5DD5-4B73-AFCA-20D594A2B207}" destId="{E173B8B1-C799-4C6E-AC26-19B9A7786F1C}" srcOrd="0" destOrd="0" presId="urn:microsoft.com/office/officeart/2005/8/layout/chevron2"/>
    <dgm:cxn modelId="{1AE3C6B9-F88C-4A16-B50E-0E2B42711F5A}" type="presOf" srcId="{34F9DF39-18D1-47AF-865E-7ABC98A216D2}" destId="{0DD7CABC-7F7D-41CB-AA98-BED2FFB2A286}" srcOrd="0" destOrd="0" presId="urn:microsoft.com/office/officeart/2005/8/layout/chevron2"/>
    <dgm:cxn modelId="{4F3496DE-E1D4-4F74-BB1B-D852F82BEBFF}" srcId="{E7959D20-1A35-4F3B-BD72-D1FB3C15FB8E}" destId="{0EEC8B94-6186-4CAB-A148-E2269AFD3DEC}" srcOrd="0" destOrd="0" parTransId="{0A7F04D7-9508-49C4-A57C-E445A7C058C2}" sibTransId="{C0284DF3-A26D-4D93-980F-47E9531DF9A1}"/>
    <dgm:cxn modelId="{48E659FC-3AD3-4D84-B76A-75E854946882}" type="presOf" srcId="{C2B1718F-B44B-42AF-8F6F-E187F55D1ADD}" destId="{E173B8B1-C799-4C6E-AC26-19B9A7786F1C}" srcOrd="0" destOrd="1" presId="urn:microsoft.com/office/officeart/2005/8/layout/chevron2"/>
    <dgm:cxn modelId="{FA9C14AE-2E02-4320-9D43-407584F1C1ED}" type="presParOf" srcId="{D79BAE7B-0887-4191-97A6-54D1E3E1B1E8}" destId="{25F9DB25-5B37-41E0-9D26-18009D04B33C}" srcOrd="0" destOrd="0" presId="urn:microsoft.com/office/officeart/2005/8/layout/chevron2"/>
    <dgm:cxn modelId="{BDB0576F-8202-4B76-8413-0C7E5EB760F7}" type="presParOf" srcId="{25F9DB25-5B37-41E0-9D26-18009D04B33C}" destId="{FD3215E6-1CBD-449E-A189-663D101586EC}" srcOrd="0" destOrd="0" presId="urn:microsoft.com/office/officeart/2005/8/layout/chevron2"/>
    <dgm:cxn modelId="{680A96AF-955D-43EF-ADE8-13A10BC6D460}" type="presParOf" srcId="{25F9DB25-5B37-41E0-9D26-18009D04B33C}" destId="{C19C1F6D-075F-4B9C-97CC-EA106FE04B6C}" srcOrd="1" destOrd="0" presId="urn:microsoft.com/office/officeart/2005/8/layout/chevron2"/>
    <dgm:cxn modelId="{63D19EDB-CF1D-4445-AE4B-56B570759E65}" type="presParOf" srcId="{D79BAE7B-0887-4191-97A6-54D1E3E1B1E8}" destId="{6921063C-6981-4FC5-8D5F-3E91F3511F45}" srcOrd="1" destOrd="0" presId="urn:microsoft.com/office/officeart/2005/8/layout/chevron2"/>
    <dgm:cxn modelId="{F6F7E092-F5EA-4545-B924-52E90A36EC40}" type="presParOf" srcId="{D79BAE7B-0887-4191-97A6-54D1E3E1B1E8}" destId="{4400AF29-3FD6-4BD5-92F1-0EDCF315FE2F}" srcOrd="2" destOrd="0" presId="urn:microsoft.com/office/officeart/2005/8/layout/chevron2"/>
    <dgm:cxn modelId="{0E292938-875D-4DB3-8B31-6DAC1A622495}" type="presParOf" srcId="{4400AF29-3FD6-4BD5-92F1-0EDCF315FE2F}" destId="{1D2D3907-C022-4B2D-B973-3F0283B1EA0E}" srcOrd="0" destOrd="0" presId="urn:microsoft.com/office/officeart/2005/8/layout/chevron2"/>
    <dgm:cxn modelId="{53745476-FB6A-418C-904E-4BF05256FCED}" type="presParOf" srcId="{4400AF29-3FD6-4BD5-92F1-0EDCF315FE2F}" destId="{0DD7CABC-7F7D-41CB-AA98-BED2FFB2A286}" srcOrd="1" destOrd="0" presId="urn:microsoft.com/office/officeart/2005/8/layout/chevron2"/>
    <dgm:cxn modelId="{9FFD3B1D-B10D-4CD7-9D87-3C7F75B676C5}" type="presParOf" srcId="{D79BAE7B-0887-4191-97A6-54D1E3E1B1E8}" destId="{39E1CD63-C8C9-4506-B583-4F53D10935FC}" srcOrd="3" destOrd="0" presId="urn:microsoft.com/office/officeart/2005/8/layout/chevron2"/>
    <dgm:cxn modelId="{B1E9F5B5-5562-4D8E-B0E5-9547CEBD5C9E}" type="presParOf" srcId="{D79BAE7B-0887-4191-97A6-54D1E3E1B1E8}" destId="{D87B1A3F-4FD0-4F68-AD48-4E32A0FCE625}" srcOrd="4" destOrd="0" presId="urn:microsoft.com/office/officeart/2005/8/layout/chevron2"/>
    <dgm:cxn modelId="{7D98D16A-EC29-4BFC-A7C6-02D3C9A46FE8}" type="presParOf" srcId="{D87B1A3F-4FD0-4F68-AD48-4E32A0FCE625}" destId="{E771CA1C-81FA-4B25-90D9-7AA782331352}" srcOrd="0" destOrd="0" presId="urn:microsoft.com/office/officeart/2005/8/layout/chevron2"/>
    <dgm:cxn modelId="{612F54E4-6D2A-416A-A464-E79530F1197A}" type="presParOf" srcId="{D87B1A3F-4FD0-4F68-AD48-4E32A0FCE625}" destId="{E173B8B1-C799-4C6E-AC26-19B9A7786F1C}"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FA3F25-C861-437B-BF35-378F528A5C19}">
      <dsp:nvSpPr>
        <dsp:cNvPr id="0" name=""/>
        <dsp:cNvSpPr/>
      </dsp:nvSpPr>
      <dsp:spPr>
        <a:xfrm>
          <a:off x="0" y="576066"/>
          <a:ext cx="1765237" cy="1059142"/>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Agency FB" pitchFamily="34" charset="0"/>
            </a:rPr>
            <a:t>MODELO BIOMÉDICO,Y HOSPITALCENTRISTA</a:t>
          </a:r>
        </a:p>
      </dsp:txBody>
      <dsp:txXfrm>
        <a:off x="0" y="576066"/>
        <a:ext cx="1765237" cy="1059142"/>
      </dsp:txXfrm>
    </dsp:sp>
    <dsp:sp modelId="{63DEBA20-D8A8-459A-A042-855536045DE1}">
      <dsp:nvSpPr>
        <dsp:cNvPr id="0" name=""/>
        <dsp:cNvSpPr/>
      </dsp:nvSpPr>
      <dsp:spPr>
        <a:xfrm>
          <a:off x="1942213" y="597334"/>
          <a:ext cx="1765237" cy="1059142"/>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Agency FB" pitchFamily="34" charset="0"/>
            </a:rPr>
            <a:t>ATENCIÓN FRAGMENTADA</a:t>
          </a:r>
        </a:p>
        <a:p>
          <a:pPr marL="0" lvl="0" indent="0" algn="ctr" defTabSz="622300">
            <a:lnSpc>
              <a:spcPct val="90000"/>
            </a:lnSpc>
            <a:spcBef>
              <a:spcPct val="0"/>
            </a:spcBef>
            <a:spcAft>
              <a:spcPct val="35000"/>
            </a:spcAft>
            <a:buNone/>
          </a:pPr>
          <a:r>
            <a:rPr lang="es-ES" sz="1400" b="1" kern="1200" dirty="0">
              <a:latin typeface="Agency FB" pitchFamily="34" charset="0"/>
            </a:rPr>
            <a:t>EPISÓDICA Y REACTIVA</a:t>
          </a:r>
        </a:p>
      </dsp:txBody>
      <dsp:txXfrm>
        <a:off x="1942213" y="597334"/>
        <a:ext cx="1765237" cy="1059142"/>
      </dsp:txXfrm>
    </dsp:sp>
    <dsp:sp modelId="{F6A2BA32-D8F1-4EAF-A3F2-972B95AB32E1}">
      <dsp:nvSpPr>
        <dsp:cNvPr id="0" name=""/>
        <dsp:cNvSpPr/>
      </dsp:nvSpPr>
      <dsp:spPr>
        <a:xfrm>
          <a:off x="0" y="1800199"/>
          <a:ext cx="1765237" cy="1059142"/>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Agency FB" pitchFamily="34" charset="0"/>
            </a:rPr>
            <a:t>MODELO ORIENTADO HACIA LA ENFERMEDAD</a:t>
          </a:r>
        </a:p>
      </dsp:txBody>
      <dsp:txXfrm>
        <a:off x="0" y="1800199"/>
        <a:ext cx="1765237" cy="1059142"/>
      </dsp:txXfrm>
    </dsp:sp>
    <dsp:sp modelId="{75EDD742-35BB-4189-8F78-E93D24A31CD2}">
      <dsp:nvSpPr>
        <dsp:cNvPr id="0" name=""/>
        <dsp:cNvSpPr/>
      </dsp:nvSpPr>
      <dsp:spPr>
        <a:xfrm>
          <a:off x="1942213" y="1833000"/>
          <a:ext cx="1765237" cy="1059142"/>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0" kern="1200" dirty="0">
              <a:latin typeface="Agency FB" pitchFamily="34" charset="0"/>
            </a:rPr>
            <a:t>ROL PROFESIONAL </a:t>
          </a:r>
          <a:r>
            <a:rPr lang="es-ES" sz="1400" b="1" kern="1200" dirty="0">
              <a:latin typeface="Agency FB" pitchFamily="34" charset="0"/>
            </a:rPr>
            <a:t>PATERNALISTA Y </a:t>
          </a:r>
          <a:r>
            <a:rPr lang="es-ES" sz="1400" b="0" kern="1200" dirty="0">
              <a:latin typeface="Agency FB" pitchFamily="34" charset="0"/>
            </a:rPr>
            <a:t>ROL DE LOS CIUDADANOS </a:t>
          </a:r>
          <a:r>
            <a:rPr lang="es-ES" sz="1400" b="1" kern="1200" dirty="0">
              <a:latin typeface="Agency FB" pitchFamily="34" charset="0"/>
            </a:rPr>
            <a:t>PASIVO</a:t>
          </a:r>
        </a:p>
      </dsp:txBody>
      <dsp:txXfrm>
        <a:off x="1942213" y="1833000"/>
        <a:ext cx="1765237" cy="1059142"/>
      </dsp:txXfrm>
    </dsp:sp>
    <dsp:sp modelId="{C6AB59F2-1399-4E5B-95D0-ACA01C351BE1}">
      <dsp:nvSpPr>
        <dsp:cNvPr id="0" name=""/>
        <dsp:cNvSpPr/>
      </dsp:nvSpPr>
      <dsp:spPr>
        <a:xfrm>
          <a:off x="971333" y="3068667"/>
          <a:ext cx="1765237" cy="1059142"/>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Agency FB" pitchFamily="34" charset="0"/>
            </a:rPr>
            <a:t>PRIORIDAD A LO TECNOLÓGICO </a:t>
          </a:r>
          <a:endParaRPr lang="es-ES" sz="1200" kern="1200" dirty="0"/>
        </a:p>
      </dsp:txBody>
      <dsp:txXfrm>
        <a:off x="971333" y="3068667"/>
        <a:ext cx="1765237" cy="10591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FA3F25-C861-437B-BF35-378F528A5C19}">
      <dsp:nvSpPr>
        <dsp:cNvPr id="0" name=""/>
        <dsp:cNvSpPr/>
      </dsp:nvSpPr>
      <dsp:spPr>
        <a:xfrm>
          <a:off x="0" y="576066"/>
          <a:ext cx="1765237" cy="1059142"/>
        </a:xfrm>
        <a:prstGeom prst="rect">
          <a:avLst/>
        </a:prstGeom>
        <a:gradFill rotWithShape="0">
          <a:gsLst>
            <a:gs pos="0">
              <a:schemeClr val="accent4">
                <a:shade val="80000"/>
                <a:hueOff val="0"/>
                <a:satOff val="0"/>
                <a:lumOff val="0"/>
                <a:alphaOff val="0"/>
                <a:shade val="51000"/>
                <a:satMod val="130000"/>
              </a:schemeClr>
            </a:gs>
            <a:gs pos="80000">
              <a:schemeClr val="accent4">
                <a:shade val="80000"/>
                <a:hueOff val="0"/>
                <a:satOff val="0"/>
                <a:lumOff val="0"/>
                <a:alphaOff val="0"/>
                <a:shade val="93000"/>
                <a:satMod val="130000"/>
              </a:schemeClr>
            </a:gs>
            <a:gs pos="100000">
              <a:schemeClr val="accent4">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Agency FB" pitchFamily="34" charset="0"/>
            </a:rPr>
            <a:t>MODELO BIOPSICOSOCIAL </a:t>
          </a:r>
        </a:p>
      </dsp:txBody>
      <dsp:txXfrm>
        <a:off x="0" y="576066"/>
        <a:ext cx="1765237" cy="1059142"/>
      </dsp:txXfrm>
    </dsp:sp>
    <dsp:sp modelId="{63DEBA20-D8A8-459A-A042-855536045DE1}">
      <dsp:nvSpPr>
        <dsp:cNvPr id="0" name=""/>
        <dsp:cNvSpPr/>
      </dsp:nvSpPr>
      <dsp:spPr>
        <a:xfrm>
          <a:off x="1942213" y="597334"/>
          <a:ext cx="1765237" cy="1059142"/>
        </a:xfrm>
        <a:prstGeom prst="rect">
          <a:avLst/>
        </a:prstGeom>
        <a:gradFill rotWithShape="0">
          <a:gsLst>
            <a:gs pos="0">
              <a:schemeClr val="accent4">
                <a:shade val="80000"/>
                <a:hueOff val="-44139"/>
                <a:satOff val="-1091"/>
                <a:lumOff val="6247"/>
                <a:alphaOff val="0"/>
                <a:shade val="51000"/>
                <a:satMod val="130000"/>
              </a:schemeClr>
            </a:gs>
            <a:gs pos="80000">
              <a:schemeClr val="accent4">
                <a:shade val="80000"/>
                <a:hueOff val="-44139"/>
                <a:satOff val="-1091"/>
                <a:lumOff val="6247"/>
                <a:alphaOff val="0"/>
                <a:shade val="93000"/>
                <a:satMod val="130000"/>
              </a:schemeClr>
            </a:gs>
            <a:gs pos="100000">
              <a:schemeClr val="accent4">
                <a:shade val="80000"/>
                <a:hueOff val="-44139"/>
                <a:satOff val="-1091"/>
                <a:lumOff val="624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Agency FB" pitchFamily="34" charset="0"/>
            </a:rPr>
            <a:t>ATENCIÓN  HOLISTÍCA,INTEGRADA Y MULTIDISCIPLINAR</a:t>
          </a:r>
        </a:p>
      </dsp:txBody>
      <dsp:txXfrm>
        <a:off x="1942213" y="597334"/>
        <a:ext cx="1765237" cy="1059142"/>
      </dsp:txXfrm>
    </dsp:sp>
    <dsp:sp modelId="{F6A2BA32-D8F1-4EAF-A3F2-972B95AB32E1}">
      <dsp:nvSpPr>
        <dsp:cNvPr id="0" name=""/>
        <dsp:cNvSpPr/>
      </dsp:nvSpPr>
      <dsp:spPr>
        <a:xfrm>
          <a:off x="452" y="1833000"/>
          <a:ext cx="1765237" cy="1059142"/>
        </a:xfrm>
        <a:prstGeom prst="rect">
          <a:avLst/>
        </a:prstGeom>
        <a:gradFill rotWithShape="0">
          <a:gsLst>
            <a:gs pos="0">
              <a:schemeClr val="accent4">
                <a:shade val="80000"/>
                <a:hueOff val="-88279"/>
                <a:satOff val="-2183"/>
                <a:lumOff val="12494"/>
                <a:alphaOff val="0"/>
                <a:shade val="51000"/>
                <a:satMod val="130000"/>
              </a:schemeClr>
            </a:gs>
            <a:gs pos="80000">
              <a:schemeClr val="accent4">
                <a:shade val="80000"/>
                <a:hueOff val="-88279"/>
                <a:satOff val="-2183"/>
                <a:lumOff val="12494"/>
                <a:alphaOff val="0"/>
                <a:shade val="93000"/>
                <a:satMod val="130000"/>
              </a:schemeClr>
            </a:gs>
            <a:gs pos="100000">
              <a:schemeClr val="accent4">
                <a:shade val="80000"/>
                <a:hueOff val="-88279"/>
                <a:satOff val="-2183"/>
                <a:lumOff val="1249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Agency FB" pitchFamily="34" charset="0"/>
            </a:rPr>
            <a:t>SALUTOGÉNESIS</a:t>
          </a:r>
        </a:p>
      </dsp:txBody>
      <dsp:txXfrm>
        <a:off x="452" y="1833000"/>
        <a:ext cx="1765237" cy="1059142"/>
      </dsp:txXfrm>
    </dsp:sp>
    <dsp:sp modelId="{75EDD742-35BB-4189-8F78-E93D24A31CD2}">
      <dsp:nvSpPr>
        <dsp:cNvPr id="0" name=""/>
        <dsp:cNvSpPr/>
      </dsp:nvSpPr>
      <dsp:spPr>
        <a:xfrm>
          <a:off x="1942213" y="1833000"/>
          <a:ext cx="1765237" cy="1059142"/>
        </a:xfrm>
        <a:prstGeom prst="rect">
          <a:avLst/>
        </a:prstGeom>
        <a:gradFill rotWithShape="0">
          <a:gsLst>
            <a:gs pos="0">
              <a:schemeClr val="accent4">
                <a:shade val="80000"/>
                <a:hueOff val="-132418"/>
                <a:satOff val="-3274"/>
                <a:lumOff val="18741"/>
                <a:alphaOff val="0"/>
                <a:shade val="51000"/>
                <a:satMod val="130000"/>
              </a:schemeClr>
            </a:gs>
            <a:gs pos="80000">
              <a:schemeClr val="accent4">
                <a:shade val="80000"/>
                <a:hueOff val="-132418"/>
                <a:satOff val="-3274"/>
                <a:lumOff val="18741"/>
                <a:alphaOff val="0"/>
                <a:shade val="93000"/>
                <a:satMod val="130000"/>
              </a:schemeClr>
            </a:gs>
            <a:gs pos="100000">
              <a:schemeClr val="accent4">
                <a:shade val="80000"/>
                <a:hueOff val="-132418"/>
                <a:satOff val="-3274"/>
                <a:lumOff val="18741"/>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0" kern="1200" dirty="0">
              <a:latin typeface="Agency FB" pitchFamily="34" charset="0"/>
            </a:rPr>
            <a:t>ROL PROFESIONAL </a:t>
          </a:r>
          <a:r>
            <a:rPr lang="es-ES" sz="1400" b="1" kern="1200" dirty="0">
              <a:latin typeface="Agency FB" pitchFamily="34" charset="0"/>
            </a:rPr>
            <a:t>DE ACOMPAÑAMIENTO Y </a:t>
          </a:r>
          <a:r>
            <a:rPr lang="es-ES" sz="1400" b="0" kern="1200" dirty="0">
              <a:latin typeface="Agency FB" pitchFamily="34" charset="0"/>
            </a:rPr>
            <a:t>ROL DE LOS CIUDADANOS </a:t>
          </a:r>
          <a:r>
            <a:rPr lang="es-ES" sz="1400" b="1" kern="1200" dirty="0">
              <a:latin typeface="Agency FB" pitchFamily="34" charset="0"/>
            </a:rPr>
            <a:t>ACTIVO</a:t>
          </a:r>
        </a:p>
      </dsp:txBody>
      <dsp:txXfrm>
        <a:off x="1942213" y="1833000"/>
        <a:ext cx="1765237" cy="1059142"/>
      </dsp:txXfrm>
    </dsp:sp>
    <dsp:sp modelId="{C6AB59F2-1399-4E5B-95D0-ACA01C351BE1}">
      <dsp:nvSpPr>
        <dsp:cNvPr id="0" name=""/>
        <dsp:cNvSpPr/>
      </dsp:nvSpPr>
      <dsp:spPr>
        <a:xfrm>
          <a:off x="971333" y="3068667"/>
          <a:ext cx="1765237" cy="1059142"/>
        </a:xfrm>
        <a:prstGeom prst="rect">
          <a:avLst/>
        </a:prstGeom>
        <a:gradFill rotWithShape="0">
          <a:gsLst>
            <a:gs pos="0">
              <a:schemeClr val="accent4">
                <a:shade val="80000"/>
                <a:hueOff val="-176558"/>
                <a:satOff val="-4365"/>
                <a:lumOff val="24988"/>
                <a:alphaOff val="0"/>
                <a:shade val="51000"/>
                <a:satMod val="130000"/>
              </a:schemeClr>
            </a:gs>
            <a:gs pos="80000">
              <a:schemeClr val="accent4">
                <a:shade val="80000"/>
                <a:hueOff val="-176558"/>
                <a:satOff val="-4365"/>
                <a:lumOff val="24988"/>
                <a:alphaOff val="0"/>
                <a:shade val="93000"/>
                <a:satMod val="130000"/>
              </a:schemeClr>
            </a:gs>
            <a:gs pos="100000">
              <a:schemeClr val="accent4">
                <a:shade val="80000"/>
                <a:hueOff val="-176558"/>
                <a:satOff val="-4365"/>
                <a:lumOff val="2498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s-ES" sz="1400" b="1" kern="1200" dirty="0">
              <a:latin typeface="Agency FB" pitchFamily="34" charset="0"/>
            </a:rPr>
            <a:t>EQUILIBRAR LOS ASPECTOS TECNOLÓGICOS Y HUMANISTÍCOS EN NUESTRA ATENCIÓN</a:t>
          </a:r>
          <a:endParaRPr lang="es-ES" sz="1200" kern="1200" dirty="0"/>
        </a:p>
      </dsp:txBody>
      <dsp:txXfrm>
        <a:off x="971333" y="3068667"/>
        <a:ext cx="1765237" cy="10591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55421F-184E-495E-9671-326F00FE74F7}">
      <dsp:nvSpPr>
        <dsp:cNvPr id="0" name=""/>
        <dsp:cNvSpPr/>
      </dsp:nvSpPr>
      <dsp:spPr>
        <a:xfrm>
          <a:off x="3131355" y="2545106"/>
          <a:ext cx="2215456" cy="377643"/>
        </a:xfrm>
        <a:custGeom>
          <a:avLst/>
          <a:gdLst/>
          <a:ahLst/>
          <a:cxnLst/>
          <a:rect l="0" t="0" r="0" b="0"/>
          <a:pathLst>
            <a:path>
              <a:moveTo>
                <a:pt x="0" y="0"/>
              </a:moveTo>
              <a:lnTo>
                <a:pt x="0" y="185393"/>
              </a:lnTo>
              <a:lnTo>
                <a:pt x="2215456" y="185393"/>
              </a:lnTo>
              <a:lnTo>
                <a:pt x="2215456" y="37764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8F0A128-729B-468E-B4B6-31E06161B318}">
      <dsp:nvSpPr>
        <dsp:cNvPr id="0" name=""/>
        <dsp:cNvSpPr/>
      </dsp:nvSpPr>
      <dsp:spPr>
        <a:xfrm>
          <a:off x="3085634" y="2545106"/>
          <a:ext cx="91440" cy="377643"/>
        </a:xfrm>
        <a:custGeom>
          <a:avLst/>
          <a:gdLst/>
          <a:ahLst/>
          <a:cxnLst/>
          <a:rect l="0" t="0" r="0" b="0"/>
          <a:pathLst>
            <a:path>
              <a:moveTo>
                <a:pt x="45720" y="0"/>
              </a:moveTo>
              <a:lnTo>
                <a:pt x="45720" y="37764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7680295-7C51-4341-B4BA-79D5775FCA94}">
      <dsp:nvSpPr>
        <dsp:cNvPr id="0" name=""/>
        <dsp:cNvSpPr/>
      </dsp:nvSpPr>
      <dsp:spPr>
        <a:xfrm>
          <a:off x="915898" y="2545106"/>
          <a:ext cx="2215456" cy="377643"/>
        </a:xfrm>
        <a:custGeom>
          <a:avLst/>
          <a:gdLst/>
          <a:ahLst/>
          <a:cxnLst/>
          <a:rect l="0" t="0" r="0" b="0"/>
          <a:pathLst>
            <a:path>
              <a:moveTo>
                <a:pt x="2215456" y="0"/>
              </a:moveTo>
              <a:lnTo>
                <a:pt x="2215456" y="185393"/>
              </a:lnTo>
              <a:lnTo>
                <a:pt x="0" y="185393"/>
              </a:lnTo>
              <a:lnTo>
                <a:pt x="0" y="37764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76B383F-49A4-424F-8279-85D5604ED89A}">
      <dsp:nvSpPr>
        <dsp:cNvPr id="0" name=""/>
        <dsp:cNvSpPr/>
      </dsp:nvSpPr>
      <dsp:spPr>
        <a:xfrm>
          <a:off x="195682" y="1629628"/>
          <a:ext cx="5871344" cy="915477"/>
        </a:xfrm>
        <a:prstGeom prst="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endParaRPr lang="es-ES_tradnl" sz="1600" kern="1200" dirty="0"/>
        </a:p>
        <a:p>
          <a:pPr marL="0" lvl="0" indent="0" algn="ctr" defTabSz="711200">
            <a:lnSpc>
              <a:spcPct val="90000"/>
            </a:lnSpc>
            <a:spcBef>
              <a:spcPct val="0"/>
            </a:spcBef>
            <a:spcAft>
              <a:spcPct val="35000"/>
            </a:spcAft>
            <a:buNone/>
          </a:pPr>
          <a:r>
            <a:rPr lang="es-ES_tradnl" sz="1600" b="1" kern="1200" dirty="0">
              <a:solidFill>
                <a:srgbClr val="00B050"/>
              </a:solidFill>
              <a:latin typeface="Andalus" pitchFamily="18" charset="-78"/>
              <a:cs typeface="Andalus" pitchFamily="18" charset="-78"/>
            </a:rPr>
            <a:t>PREVENIR Y EVITAR LAS ENFERMEDADES CRONICAS.</a:t>
          </a:r>
        </a:p>
        <a:p>
          <a:pPr marL="0" lvl="0" indent="0" algn="ctr" defTabSz="711200">
            <a:lnSpc>
              <a:spcPct val="90000"/>
            </a:lnSpc>
            <a:spcBef>
              <a:spcPct val="0"/>
            </a:spcBef>
            <a:spcAft>
              <a:spcPct val="35000"/>
            </a:spcAft>
            <a:buNone/>
          </a:pPr>
          <a:r>
            <a:rPr lang="es-ES_tradnl" sz="1600" b="1" kern="1200" dirty="0">
              <a:solidFill>
                <a:srgbClr val="00B050"/>
              </a:solidFill>
              <a:latin typeface="Andalus" pitchFamily="18" charset="-78"/>
              <a:cs typeface="Andalus" pitchFamily="18" charset="-78"/>
            </a:rPr>
            <a:t>CALIDAD DE VIDA    COMPLEJIDAD</a:t>
          </a:r>
          <a:endParaRPr lang="es-ES_tradnl" sz="1200" b="1" kern="1200" dirty="0">
            <a:solidFill>
              <a:srgbClr val="00B050"/>
            </a:solidFill>
            <a:latin typeface="Andalus" pitchFamily="18" charset="-78"/>
            <a:cs typeface="Andalus" pitchFamily="18" charset="-78"/>
          </a:endParaRPr>
        </a:p>
        <a:p>
          <a:pPr marL="0" lvl="0" indent="0" algn="ctr" defTabSz="711200">
            <a:lnSpc>
              <a:spcPct val="90000"/>
            </a:lnSpc>
            <a:spcBef>
              <a:spcPct val="0"/>
            </a:spcBef>
            <a:spcAft>
              <a:spcPct val="35000"/>
            </a:spcAft>
            <a:buNone/>
          </a:pPr>
          <a:r>
            <a:rPr lang="es-ES_tradnl" sz="1200" b="1" kern="1200" dirty="0">
              <a:latin typeface="Andalus" pitchFamily="18" charset="-78"/>
              <a:cs typeface="Andalus" pitchFamily="18" charset="-78"/>
            </a:rPr>
            <a:t> </a:t>
          </a:r>
        </a:p>
        <a:p>
          <a:pPr marL="0" lvl="0" indent="0" algn="ctr" defTabSz="711200">
            <a:lnSpc>
              <a:spcPct val="90000"/>
            </a:lnSpc>
            <a:spcBef>
              <a:spcPct val="0"/>
            </a:spcBef>
            <a:spcAft>
              <a:spcPct val="35000"/>
            </a:spcAft>
            <a:buNone/>
          </a:pPr>
          <a:r>
            <a:rPr lang="es-ES_tradnl" sz="1200" kern="1200" dirty="0"/>
            <a:t>  </a:t>
          </a:r>
          <a:endParaRPr lang="es-ES" sz="1200" kern="1200" dirty="0"/>
        </a:p>
      </dsp:txBody>
      <dsp:txXfrm>
        <a:off x="195682" y="1629628"/>
        <a:ext cx="5871344" cy="915477"/>
      </dsp:txXfrm>
    </dsp:sp>
    <dsp:sp modelId="{0E1480C0-9D05-4F1E-9080-9DD18B85BC87}">
      <dsp:nvSpPr>
        <dsp:cNvPr id="0" name=""/>
        <dsp:cNvSpPr/>
      </dsp:nvSpPr>
      <dsp:spPr>
        <a:xfrm>
          <a:off x="420" y="2922750"/>
          <a:ext cx="1830955" cy="915477"/>
        </a:xfrm>
        <a:prstGeom prst="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_tradnl" sz="1400" b="1" kern="1200" dirty="0">
              <a:solidFill>
                <a:srgbClr val="00B050"/>
              </a:solidFill>
              <a:latin typeface="Andalus" pitchFamily="18" charset="-78"/>
              <a:cs typeface="Andalus" pitchFamily="18" charset="-78"/>
            </a:rPr>
            <a:t>DETERMINANTES DE SALUD</a:t>
          </a:r>
          <a:endParaRPr lang="es-ES" sz="1400" b="1" kern="1200" dirty="0">
            <a:solidFill>
              <a:srgbClr val="00B050"/>
            </a:solidFill>
            <a:latin typeface="Andalus" pitchFamily="18" charset="-78"/>
            <a:cs typeface="Andalus" pitchFamily="18" charset="-78"/>
          </a:endParaRPr>
        </a:p>
      </dsp:txBody>
      <dsp:txXfrm>
        <a:off x="420" y="2922750"/>
        <a:ext cx="1830955" cy="915477"/>
      </dsp:txXfrm>
    </dsp:sp>
    <dsp:sp modelId="{6E183561-167A-4424-88AA-12F531D46580}">
      <dsp:nvSpPr>
        <dsp:cNvPr id="0" name=""/>
        <dsp:cNvSpPr/>
      </dsp:nvSpPr>
      <dsp:spPr>
        <a:xfrm>
          <a:off x="2215877" y="2922750"/>
          <a:ext cx="1830955" cy="915477"/>
        </a:xfrm>
        <a:prstGeom prst="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_tradnl" sz="1400" b="1" kern="1200" dirty="0">
              <a:solidFill>
                <a:srgbClr val="00B050"/>
              </a:solidFill>
              <a:latin typeface="Andalus" pitchFamily="18" charset="-78"/>
              <a:cs typeface="Andalus" pitchFamily="18" charset="-78"/>
            </a:rPr>
            <a:t>ESTILOS DE VIDA </a:t>
          </a:r>
          <a:endParaRPr lang="es-ES" sz="1400" b="1" kern="1200" dirty="0">
            <a:solidFill>
              <a:srgbClr val="00B050"/>
            </a:solidFill>
            <a:latin typeface="Andalus" pitchFamily="18" charset="-78"/>
            <a:cs typeface="Andalus" pitchFamily="18" charset="-78"/>
          </a:endParaRPr>
        </a:p>
      </dsp:txBody>
      <dsp:txXfrm>
        <a:off x="2215877" y="2922750"/>
        <a:ext cx="1830955" cy="915477"/>
      </dsp:txXfrm>
    </dsp:sp>
    <dsp:sp modelId="{B850F3E7-540E-4A20-992D-946AB947DA53}">
      <dsp:nvSpPr>
        <dsp:cNvPr id="0" name=""/>
        <dsp:cNvSpPr/>
      </dsp:nvSpPr>
      <dsp:spPr>
        <a:xfrm>
          <a:off x="4431333" y="2922750"/>
          <a:ext cx="1830955" cy="901773"/>
        </a:xfrm>
        <a:prstGeom prst="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s-ES_tradnl" sz="1400" b="1" kern="1200" dirty="0">
              <a:solidFill>
                <a:srgbClr val="00B050"/>
              </a:solidFill>
              <a:latin typeface="Andalus" pitchFamily="18" charset="-78"/>
              <a:cs typeface="Andalus" pitchFamily="18" charset="-78"/>
            </a:rPr>
            <a:t>PROMOCION CON BASE COMUNITARIA. ACTIVOS EN SALUD </a:t>
          </a:r>
          <a:endParaRPr lang="es-ES" sz="1400" b="1" kern="1200" dirty="0">
            <a:solidFill>
              <a:srgbClr val="00B050"/>
            </a:solidFill>
            <a:latin typeface="Andalus" pitchFamily="18" charset="-78"/>
            <a:cs typeface="Andalus" pitchFamily="18" charset="-78"/>
          </a:endParaRPr>
        </a:p>
      </dsp:txBody>
      <dsp:txXfrm>
        <a:off x="4431333" y="2922750"/>
        <a:ext cx="1830955" cy="90177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E71F82-6974-44C0-8883-F1CBFC2D1C55}">
      <dsp:nvSpPr>
        <dsp:cNvPr id="0" name=""/>
        <dsp:cNvSpPr/>
      </dsp:nvSpPr>
      <dsp:spPr>
        <a:xfrm>
          <a:off x="95255" y="1236"/>
          <a:ext cx="5905489" cy="632398"/>
        </a:xfrm>
        <a:prstGeom prst="roundRect">
          <a:avLst>
            <a:gd name="adj" fmla="val 10000"/>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67640" tIns="167640" rIns="167640" bIns="167640" numCol="1" spcCol="1270" anchor="ctr" anchorCtr="0">
          <a:noAutofit/>
        </a:bodyPr>
        <a:lstStyle/>
        <a:p>
          <a:pPr marL="0" lvl="0" indent="0" algn="ctr" defTabSz="1955800">
            <a:lnSpc>
              <a:spcPct val="90000"/>
            </a:lnSpc>
            <a:spcBef>
              <a:spcPct val="0"/>
            </a:spcBef>
            <a:spcAft>
              <a:spcPct val="35000"/>
            </a:spcAft>
            <a:buNone/>
          </a:pPr>
          <a:r>
            <a:rPr lang="es-ES_tradnl" sz="4400" kern="1200" dirty="0">
              <a:solidFill>
                <a:srgbClr val="00B050"/>
              </a:solidFill>
              <a:latin typeface="Agency FB" pitchFamily="34" charset="0"/>
              <a:cs typeface="Andalus" pitchFamily="18" charset="-78"/>
            </a:rPr>
            <a:t>ACTIVO EN SALUD</a:t>
          </a:r>
          <a:endParaRPr lang="es-ES" sz="4400" kern="1200" dirty="0">
            <a:solidFill>
              <a:srgbClr val="00B050"/>
            </a:solidFill>
            <a:latin typeface="Agency FB" pitchFamily="34" charset="0"/>
            <a:cs typeface="Andalus" pitchFamily="18" charset="-78"/>
          </a:endParaRPr>
        </a:p>
      </dsp:txBody>
      <dsp:txXfrm>
        <a:off x="113777" y="19758"/>
        <a:ext cx="5868445" cy="595354"/>
      </dsp:txXfrm>
    </dsp:sp>
    <dsp:sp modelId="{7C6C5DDE-4CBD-4DBF-966B-92C6A8D47D4F}">
      <dsp:nvSpPr>
        <dsp:cNvPr id="0" name=""/>
        <dsp:cNvSpPr/>
      </dsp:nvSpPr>
      <dsp:spPr>
        <a:xfrm rot="5400000">
          <a:off x="2925451" y="654742"/>
          <a:ext cx="245096" cy="284579"/>
        </a:xfrm>
        <a:prstGeom prst="rightArrow">
          <a:avLst>
            <a:gd name="adj1" fmla="val 60000"/>
            <a:gd name="adj2" fmla="val 50000"/>
          </a:avLst>
        </a:prstGeom>
        <a:solidFill>
          <a:srgbClr val="7030A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s-ES" sz="1200" kern="1200"/>
        </a:p>
      </dsp:txBody>
      <dsp:txXfrm rot="-5400000">
        <a:off x="2962626" y="674484"/>
        <a:ext cx="170747" cy="171567"/>
      </dsp:txXfrm>
    </dsp:sp>
    <dsp:sp modelId="{369EA212-0AF1-465D-9EEC-51300AA7E3F2}">
      <dsp:nvSpPr>
        <dsp:cNvPr id="0" name=""/>
        <dsp:cNvSpPr/>
      </dsp:nvSpPr>
      <dsp:spPr>
        <a:xfrm>
          <a:off x="0" y="960429"/>
          <a:ext cx="6096000" cy="632398"/>
        </a:xfrm>
        <a:prstGeom prst="roundRect">
          <a:avLst>
            <a:gd name="adj" fmla="val 10000"/>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s-ES_tradnl" sz="1600" b="1" kern="1200" dirty="0">
              <a:solidFill>
                <a:srgbClr val="00B050"/>
              </a:solidFill>
              <a:latin typeface="Agency FB" pitchFamily="34" charset="0"/>
              <a:cs typeface="Andalus" pitchFamily="18" charset="-78"/>
            </a:rPr>
            <a:t>. CUALQUIER RECURSO COMUNITARIO QUE ES CAPAZ DE GENERAR SALUD EN FORMA DE BIENESTAR A LA PERSONA</a:t>
          </a:r>
          <a:endParaRPr lang="es-ES" sz="1600" b="1" kern="1200" dirty="0">
            <a:solidFill>
              <a:srgbClr val="00B050"/>
            </a:solidFill>
            <a:latin typeface="Agency FB" pitchFamily="34" charset="0"/>
            <a:cs typeface="Andalus" pitchFamily="18" charset="-78"/>
          </a:endParaRPr>
        </a:p>
      </dsp:txBody>
      <dsp:txXfrm>
        <a:off x="18522" y="978951"/>
        <a:ext cx="6058956" cy="595354"/>
      </dsp:txXfrm>
    </dsp:sp>
    <dsp:sp modelId="{5A062FBA-FC11-4DBD-9332-985783358E42}">
      <dsp:nvSpPr>
        <dsp:cNvPr id="0" name=""/>
        <dsp:cNvSpPr/>
      </dsp:nvSpPr>
      <dsp:spPr>
        <a:xfrm rot="5400000">
          <a:off x="2933398" y="1603340"/>
          <a:ext cx="229202" cy="284579"/>
        </a:xfrm>
        <a:prstGeom prst="rightArrow">
          <a:avLst>
            <a:gd name="adj1" fmla="val 60000"/>
            <a:gd name="adj2" fmla="val 50000"/>
          </a:avLst>
        </a:prstGeom>
        <a:solidFill>
          <a:srgbClr val="7030A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s-ES" sz="1100" kern="1200"/>
        </a:p>
      </dsp:txBody>
      <dsp:txXfrm rot="-5400000">
        <a:off x="2962626" y="1631029"/>
        <a:ext cx="170747" cy="160441"/>
      </dsp:txXfrm>
    </dsp:sp>
    <dsp:sp modelId="{E7052259-C448-42BA-8334-5EF431E98901}">
      <dsp:nvSpPr>
        <dsp:cNvPr id="0" name=""/>
        <dsp:cNvSpPr/>
      </dsp:nvSpPr>
      <dsp:spPr>
        <a:xfrm>
          <a:off x="119038" y="1898431"/>
          <a:ext cx="5857922" cy="632398"/>
        </a:xfrm>
        <a:prstGeom prst="roundRect">
          <a:avLst>
            <a:gd name="adj" fmla="val 10000"/>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s-ES_tradnl" sz="1900" b="1" kern="1200" dirty="0">
              <a:solidFill>
                <a:srgbClr val="00B050"/>
              </a:solidFill>
              <a:latin typeface="Andalus" pitchFamily="18" charset="-78"/>
              <a:cs typeface="Andalus"/>
            </a:rPr>
            <a:t>MODELO SALUTOGÉNICO (</a:t>
          </a:r>
          <a:r>
            <a:rPr lang="es-ES" sz="1900" b="1" kern="1200" dirty="0" err="1">
              <a:solidFill>
                <a:srgbClr val="00B050"/>
              </a:solidFill>
              <a:latin typeface="Andalus" pitchFamily="18" charset="-78"/>
              <a:cs typeface="Andalus"/>
            </a:rPr>
            <a:t>Aaron</a:t>
          </a:r>
          <a:r>
            <a:rPr lang="es-ES" sz="1900" b="1" kern="1200" dirty="0">
              <a:solidFill>
                <a:srgbClr val="00B050"/>
              </a:solidFill>
              <a:latin typeface="Andalus" pitchFamily="18" charset="-78"/>
              <a:cs typeface="Andalus"/>
            </a:rPr>
            <a:t> </a:t>
          </a:r>
          <a:r>
            <a:rPr lang="es-ES" sz="1900" b="1" kern="1200" dirty="0" err="1">
              <a:solidFill>
                <a:srgbClr val="00B050"/>
              </a:solidFill>
              <a:latin typeface="Andalus" pitchFamily="18" charset="-78"/>
              <a:cs typeface="Andalus"/>
            </a:rPr>
            <a:t>Antonovsky</a:t>
          </a:r>
          <a:r>
            <a:rPr lang="es-ES_tradnl" sz="1900" b="1" kern="1200" dirty="0">
              <a:solidFill>
                <a:srgbClr val="00B050"/>
              </a:solidFill>
              <a:latin typeface="Andalus" pitchFamily="18" charset="-78"/>
              <a:cs typeface="Andalus"/>
            </a:rPr>
            <a:t> </a:t>
          </a:r>
          <a:endParaRPr lang="es-ES" sz="1900" b="1" kern="1200" dirty="0">
            <a:solidFill>
              <a:srgbClr val="00B050"/>
            </a:solidFill>
            <a:latin typeface="Andalus" pitchFamily="18" charset="-78"/>
            <a:cs typeface="Andalus"/>
          </a:endParaRPr>
        </a:p>
      </dsp:txBody>
      <dsp:txXfrm>
        <a:off x="137560" y="1916953"/>
        <a:ext cx="5820878" cy="59535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C310F0-6F13-4EDE-ADA5-A7D7F548E72C}">
      <dsp:nvSpPr>
        <dsp:cNvPr id="0" name=""/>
        <dsp:cNvSpPr/>
      </dsp:nvSpPr>
      <dsp:spPr>
        <a:xfrm>
          <a:off x="0" y="268938"/>
          <a:ext cx="60960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548EDDF-1BAD-4CF1-87C4-068C8C108FA8}">
      <dsp:nvSpPr>
        <dsp:cNvPr id="0" name=""/>
        <dsp:cNvSpPr/>
      </dsp:nvSpPr>
      <dsp:spPr>
        <a:xfrm>
          <a:off x="333356" y="73712"/>
          <a:ext cx="4267200" cy="413280"/>
        </a:xfrm>
        <a:prstGeom prst="round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61290" tIns="0" rIns="161290" bIns="0" numCol="1" spcCol="1270" anchor="ctr" anchorCtr="0">
          <a:noAutofit/>
        </a:bodyPr>
        <a:lstStyle/>
        <a:p>
          <a:pPr marL="0" lvl="0" indent="0" algn="l" defTabSz="711200">
            <a:lnSpc>
              <a:spcPct val="90000"/>
            </a:lnSpc>
            <a:spcBef>
              <a:spcPct val="0"/>
            </a:spcBef>
            <a:spcAft>
              <a:spcPct val="35000"/>
            </a:spcAft>
            <a:buNone/>
          </a:pPr>
          <a:r>
            <a:rPr lang="es-ES_tradnl" sz="1600" b="0" kern="1200" dirty="0">
              <a:solidFill>
                <a:srgbClr val="00B050"/>
              </a:solidFill>
              <a:latin typeface="Aharoni" pitchFamily="2" charset="-79"/>
              <a:cs typeface="Aharoni" pitchFamily="2" charset="-79"/>
            </a:rPr>
            <a:t>Dar continuidad a las acciones</a:t>
          </a:r>
          <a:endParaRPr lang="es-ES" sz="1600" b="0" kern="1200" dirty="0">
            <a:solidFill>
              <a:srgbClr val="00B050"/>
            </a:solidFill>
            <a:latin typeface="Aharoni" pitchFamily="2" charset="-79"/>
            <a:cs typeface="Aharoni" pitchFamily="2" charset="-79"/>
          </a:endParaRPr>
        </a:p>
      </dsp:txBody>
      <dsp:txXfrm>
        <a:off x="353531" y="93887"/>
        <a:ext cx="4226850" cy="372930"/>
      </dsp:txXfrm>
    </dsp:sp>
    <dsp:sp modelId="{49AD0800-1931-49DC-93A8-8FEF5D4C2AC2}">
      <dsp:nvSpPr>
        <dsp:cNvPr id="0" name=""/>
        <dsp:cNvSpPr/>
      </dsp:nvSpPr>
      <dsp:spPr>
        <a:xfrm>
          <a:off x="0" y="903978"/>
          <a:ext cx="60960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8146F6B-A68B-4871-92D2-DF25022B7A46}">
      <dsp:nvSpPr>
        <dsp:cNvPr id="0" name=""/>
        <dsp:cNvSpPr/>
      </dsp:nvSpPr>
      <dsp:spPr>
        <a:xfrm>
          <a:off x="304800" y="697338"/>
          <a:ext cx="4267200" cy="413280"/>
        </a:xfrm>
        <a:prstGeom prst="round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61290" tIns="0" rIns="161290" bIns="0" numCol="1" spcCol="1270" anchor="ctr" anchorCtr="0">
          <a:noAutofit/>
        </a:bodyPr>
        <a:lstStyle/>
        <a:p>
          <a:pPr marL="0" lvl="0" indent="0" algn="l" defTabSz="711200">
            <a:lnSpc>
              <a:spcPct val="90000"/>
            </a:lnSpc>
            <a:spcBef>
              <a:spcPct val="0"/>
            </a:spcBef>
            <a:spcAft>
              <a:spcPct val="35000"/>
            </a:spcAft>
            <a:buNone/>
          </a:pPr>
          <a:r>
            <a:rPr lang="es-ES_tradnl" sz="1600" b="0" kern="1200" dirty="0">
              <a:solidFill>
                <a:srgbClr val="00B050"/>
              </a:solidFill>
              <a:latin typeface="Aharoni" pitchFamily="2" charset="-79"/>
              <a:cs typeface="Aharoni" pitchFamily="2" charset="-79"/>
            </a:rPr>
            <a:t>Avanzar: Identificar las políticas o programas de sectores relacionadas</a:t>
          </a:r>
          <a:endParaRPr lang="es-ES" sz="1600" b="0" kern="1200" dirty="0">
            <a:solidFill>
              <a:srgbClr val="00B050"/>
            </a:solidFill>
            <a:latin typeface="Aharoni" pitchFamily="2" charset="-79"/>
            <a:cs typeface="Aharoni" pitchFamily="2" charset="-79"/>
          </a:endParaRPr>
        </a:p>
      </dsp:txBody>
      <dsp:txXfrm>
        <a:off x="324975" y="717513"/>
        <a:ext cx="4226850" cy="372930"/>
      </dsp:txXfrm>
    </dsp:sp>
    <dsp:sp modelId="{82B12CBD-8EC0-4DFF-959B-7E929864B8DA}">
      <dsp:nvSpPr>
        <dsp:cNvPr id="0" name=""/>
        <dsp:cNvSpPr/>
      </dsp:nvSpPr>
      <dsp:spPr>
        <a:xfrm>
          <a:off x="0" y="1539018"/>
          <a:ext cx="60960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F5677B5-D28B-434B-B172-C128542EED14}">
      <dsp:nvSpPr>
        <dsp:cNvPr id="0" name=""/>
        <dsp:cNvSpPr/>
      </dsp:nvSpPr>
      <dsp:spPr>
        <a:xfrm>
          <a:off x="304800" y="1332378"/>
          <a:ext cx="4267200" cy="413280"/>
        </a:xfrm>
        <a:prstGeom prst="round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61290" tIns="0" rIns="161290" bIns="0" numCol="1" spcCol="1270" anchor="ctr" anchorCtr="0">
          <a:noAutofit/>
        </a:bodyPr>
        <a:lstStyle/>
        <a:p>
          <a:pPr marL="0" lvl="0" indent="0" algn="l" defTabSz="622300">
            <a:lnSpc>
              <a:spcPct val="90000"/>
            </a:lnSpc>
            <a:spcBef>
              <a:spcPct val="0"/>
            </a:spcBef>
            <a:spcAft>
              <a:spcPct val="35000"/>
            </a:spcAft>
            <a:buNone/>
          </a:pPr>
          <a:r>
            <a:rPr lang="es-ES" sz="1400" b="1" kern="1200" dirty="0">
              <a:solidFill>
                <a:srgbClr val="00B050"/>
              </a:solidFill>
              <a:latin typeface="Andalus" pitchFamily="18" charset="-78"/>
              <a:cs typeface="Andalus" pitchFamily="18" charset="-78"/>
            </a:rPr>
            <a:t> </a:t>
          </a:r>
          <a:r>
            <a:rPr lang="es-ES" sz="1400" b="1" kern="1200" dirty="0">
              <a:solidFill>
                <a:srgbClr val="00B050"/>
              </a:solidFill>
              <a:latin typeface="Aharoni" pitchFamily="2" charset="-79"/>
              <a:cs typeface="Aharoni" pitchFamily="2" charset="-79"/>
            </a:rPr>
            <a:t>Integrar la equidad en las actividades de promoción de la salud  en el ámbito local </a:t>
          </a:r>
        </a:p>
      </dsp:txBody>
      <dsp:txXfrm>
        <a:off x="324975" y="1352553"/>
        <a:ext cx="4226850" cy="372930"/>
      </dsp:txXfrm>
    </dsp:sp>
    <dsp:sp modelId="{6AF1F74B-6A8D-44A4-8287-86BE2615F8EF}">
      <dsp:nvSpPr>
        <dsp:cNvPr id="0" name=""/>
        <dsp:cNvSpPr/>
      </dsp:nvSpPr>
      <dsp:spPr>
        <a:xfrm>
          <a:off x="0" y="2174058"/>
          <a:ext cx="60960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8F8FB0B-97F9-42AB-94FC-787D7D3461B4}">
      <dsp:nvSpPr>
        <dsp:cNvPr id="0" name=""/>
        <dsp:cNvSpPr/>
      </dsp:nvSpPr>
      <dsp:spPr>
        <a:xfrm>
          <a:off x="333356" y="1996294"/>
          <a:ext cx="4267200" cy="413280"/>
        </a:xfrm>
        <a:prstGeom prst="round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61290" tIns="0" rIns="161290" bIns="0" numCol="1" spcCol="1270" anchor="ctr" anchorCtr="0">
          <a:noAutofit/>
        </a:bodyPr>
        <a:lstStyle/>
        <a:p>
          <a:pPr marL="0" lvl="0" indent="0" algn="l" defTabSz="622300">
            <a:lnSpc>
              <a:spcPct val="90000"/>
            </a:lnSpc>
            <a:spcBef>
              <a:spcPct val="0"/>
            </a:spcBef>
            <a:spcAft>
              <a:spcPct val="35000"/>
            </a:spcAft>
            <a:buNone/>
          </a:pPr>
          <a:r>
            <a:rPr lang="es-ES_tradnl" sz="1400" b="1" kern="1200" dirty="0">
              <a:solidFill>
                <a:srgbClr val="00B050"/>
              </a:solidFill>
              <a:latin typeface="Aharoni" pitchFamily="2" charset="-79"/>
              <a:cs typeface="Aharoni" pitchFamily="2" charset="-79"/>
            </a:rPr>
            <a:t>Analizar los recursos incluidos en el mapa e identificar los vacios existentes</a:t>
          </a:r>
          <a:endParaRPr lang="es-ES" sz="1400" b="1" kern="1200" dirty="0">
            <a:solidFill>
              <a:srgbClr val="00B050"/>
            </a:solidFill>
            <a:latin typeface="Aharoni" pitchFamily="2" charset="-79"/>
            <a:cs typeface="Aharoni" pitchFamily="2" charset="-79"/>
          </a:endParaRPr>
        </a:p>
      </dsp:txBody>
      <dsp:txXfrm>
        <a:off x="353531" y="2016469"/>
        <a:ext cx="4226850" cy="372930"/>
      </dsp:txXfrm>
    </dsp:sp>
    <dsp:sp modelId="{28F9FE3A-546F-4AB4-9361-014D51BECFB3}">
      <dsp:nvSpPr>
        <dsp:cNvPr id="0" name=""/>
        <dsp:cNvSpPr/>
      </dsp:nvSpPr>
      <dsp:spPr>
        <a:xfrm>
          <a:off x="0" y="3013861"/>
          <a:ext cx="60960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1790E91-FB53-4B6F-B07D-581F45409746}">
      <dsp:nvSpPr>
        <dsp:cNvPr id="0" name=""/>
        <dsp:cNvSpPr/>
      </dsp:nvSpPr>
      <dsp:spPr>
        <a:xfrm>
          <a:off x="304800" y="2602458"/>
          <a:ext cx="4410151" cy="618043"/>
        </a:xfrm>
        <a:prstGeom prst="round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61290" tIns="0" rIns="161290" bIns="0" numCol="1" spcCol="1270" anchor="ctr" anchorCtr="0">
          <a:noAutofit/>
        </a:bodyPr>
        <a:lstStyle/>
        <a:p>
          <a:pPr marL="0" lvl="0" indent="0" algn="l" defTabSz="622300">
            <a:lnSpc>
              <a:spcPct val="90000"/>
            </a:lnSpc>
            <a:spcBef>
              <a:spcPct val="0"/>
            </a:spcBef>
            <a:spcAft>
              <a:spcPct val="35000"/>
            </a:spcAft>
            <a:buNone/>
          </a:pPr>
          <a:r>
            <a:rPr lang="es-ES_tradnl" sz="1400" b="1" kern="1200" dirty="0">
              <a:solidFill>
                <a:srgbClr val="00B050"/>
              </a:solidFill>
              <a:latin typeface="Aharoni" pitchFamily="2" charset="-79"/>
              <a:cs typeface="Aharoni" pitchFamily="2" charset="-79"/>
            </a:rPr>
            <a:t>Optimizar el uso por la ciudadanía de los recursos con más impacto en salud de acuerdo a la evidencia científica. </a:t>
          </a:r>
          <a:endParaRPr lang="es-ES" sz="1400" b="1" kern="1200" dirty="0">
            <a:solidFill>
              <a:srgbClr val="00B050"/>
            </a:solidFill>
            <a:latin typeface="Aharoni" pitchFamily="2" charset="-79"/>
            <a:cs typeface="Aharoni" pitchFamily="2" charset="-79"/>
          </a:endParaRPr>
        </a:p>
      </dsp:txBody>
      <dsp:txXfrm>
        <a:off x="334970" y="2632628"/>
        <a:ext cx="4349811" cy="557703"/>
      </dsp:txXfrm>
    </dsp:sp>
    <dsp:sp modelId="{63758869-DFCE-407A-82DF-A103557FCC0D}">
      <dsp:nvSpPr>
        <dsp:cNvPr id="0" name=""/>
        <dsp:cNvSpPr/>
      </dsp:nvSpPr>
      <dsp:spPr>
        <a:xfrm>
          <a:off x="0" y="3648901"/>
          <a:ext cx="6096000" cy="3528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37CEBC-BBC7-4670-8FC1-4F96642FF865}">
      <dsp:nvSpPr>
        <dsp:cNvPr id="0" name=""/>
        <dsp:cNvSpPr/>
      </dsp:nvSpPr>
      <dsp:spPr>
        <a:xfrm>
          <a:off x="304800" y="3442261"/>
          <a:ext cx="4267200" cy="413280"/>
        </a:xfrm>
        <a:prstGeom prst="roundRect">
          <a:avLst/>
        </a:prstGeom>
        <a:solidFill>
          <a:schemeClr val="lt1"/>
        </a:solidFill>
        <a:ln w="25400" cap="flat" cmpd="sng" algn="ctr">
          <a:solidFill>
            <a:schemeClr val="accent1"/>
          </a:solidFill>
          <a:prstDash val="solid"/>
        </a:ln>
        <a:effectLst/>
      </dsp:spPr>
      <dsp:style>
        <a:lnRef idx="2">
          <a:schemeClr val="accent1"/>
        </a:lnRef>
        <a:fillRef idx="1">
          <a:schemeClr val="lt1"/>
        </a:fillRef>
        <a:effectRef idx="0">
          <a:schemeClr val="accent1"/>
        </a:effectRef>
        <a:fontRef idx="minor">
          <a:schemeClr val="dk1"/>
        </a:fontRef>
      </dsp:style>
      <dsp:txBody>
        <a:bodyPr spcFirstLastPara="0" vert="horz" wrap="square" lIns="161290" tIns="0" rIns="161290" bIns="0" numCol="1" spcCol="1270" anchor="ctr" anchorCtr="0">
          <a:noAutofit/>
        </a:bodyPr>
        <a:lstStyle/>
        <a:p>
          <a:pPr marL="0" lvl="0" indent="0" algn="l" defTabSz="622300">
            <a:lnSpc>
              <a:spcPct val="90000"/>
            </a:lnSpc>
            <a:spcBef>
              <a:spcPct val="0"/>
            </a:spcBef>
            <a:spcAft>
              <a:spcPct val="35000"/>
            </a:spcAft>
            <a:buNone/>
          </a:pPr>
          <a:r>
            <a:rPr lang="es-ES" sz="1400" b="1" kern="1200" dirty="0">
              <a:solidFill>
                <a:srgbClr val="00B050"/>
              </a:solidFill>
              <a:latin typeface="Aharoni" pitchFamily="2" charset="-79"/>
              <a:cs typeface="Aharoni" pitchFamily="2" charset="-79"/>
            </a:rPr>
            <a:t>Reforzar el trabajo intersectorial</a:t>
          </a:r>
        </a:p>
      </dsp:txBody>
      <dsp:txXfrm>
        <a:off x="324975" y="3462436"/>
        <a:ext cx="4226850" cy="37293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3215E6-1CBD-449E-A189-663D101586EC}">
      <dsp:nvSpPr>
        <dsp:cNvPr id="0" name=""/>
        <dsp:cNvSpPr/>
      </dsp:nvSpPr>
      <dsp:spPr>
        <a:xfrm rot="5400000">
          <a:off x="-222429" y="225592"/>
          <a:ext cx="1482862" cy="1038004"/>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s-ES" sz="1600" b="1" kern="1200" dirty="0">
              <a:latin typeface="Agency FB" pitchFamily="34" charset="0"/>
            </a:rPr>
            <a:t>MARZO</a:t>
          </a:r>
        </a:p>
      </dsp:txBody>
      <dsp:txXfrm rot="-5400000">
        <a:off x="0" y="522165"/>
        <a:ext cx="1038004" cy="444858"/>
      </dsp:txXfrm>
    </dsp:sp>
    <dsp:sp modelId="{C19C1F6D-075F-4B9C-97CC-EA106FE04B6C}">
      <dsp:nvSpPr>
        <dsp:cNvPr id="0" name=""/>
        <dsp:cNvSpPr/>
      </dsp:nvSpPr>
      <dsp:spPr>
        <a:xfrm rot="5400000">
          <a:off x="3085071" y="-2043904"/>
          <a:ext cx="963860" cy="5057995"/>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s-ES_tradnl" sz="1500" b="1" kern="1200" dirty="0">
              <a:latin typeface="Andalus" pitchFamily="18" charset="-78"/>
              <a:cs typeface="Andalus" pitchFamily="18" charset="-78"/>
            </a:rPr>
            <a:t> PRESENTACIÓN A LOS TECNICOS DEL AYUNTAMIENTO DE STA EULALIA.</a:t>
          </a:r>
          <a:endParaRPr lang="es-ES" sz="1500" b="1" kern="1200" dirty="0">
            <a:latin typeface="Andalus" pitchFamily="18" charset="-78"/>
            <a:cs typeface="Andalus" pitchFamily="18" charset="-78"/>
          </a:endParaRPr>
        </a:p>
      </dsp:txBody>
      <dsp:txXfrm rot="-5400000">
        <a:off x="1038004" y="50215"/>
        <a:ext cx="5010943" cy="869756"/>
      </dsp:txXfrm>
    </dsp:sp>
    <dsp:sp modelId="{1D2D3907-C022-4B2D-B973-3F0283B1EA0E}">
      <dsp:nvSpPr>
        <dsp:cNvPr id="0" name=""/>
        <dsp:cNvSpPr/>
      </dsp:nvSpPr>
      <dsp:spPr>
        <a:xfrm rot="5400000">
          <a:off x="-174868" y="1469372"/>
          <a:ext cx="1482862" cy="1038004"/>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endParaRPr lang="es-ES" sz="1400" b="1" kern="1200" dirty="0">
            <a:latin typeface="Agency FB" pitchFamily="34" charset="0"/>
          </a:endParaRPr>
        </a:p>
        <a:p>
          <a:pPr marL="0" lvl="0" indent="0" algn="ctr" defTabSz="622300">
            <a:lnSpc>
              <a:spcPct val="90000"/>
            </a:lnSpc>
            <a:spcBef>
              <a:spcPct val="0"/>
            </a:spcBef>
            <a:spcAft>
              <a:spcPct val="35000"/>
            </a:spcAft>
            <a:buNone/>
          </a:pPr>
          <a:r>
            <a:rPr lang="es-ES" sz="1400" b="1" kern="1200" dirty="0">
              <a:latin typeface="Agency FB" pitchFamily="34" charset="0"/>
            </a:rPr>
            <a:t>MARZO-</a:t>
          </a:r>
        </a:p>
        <a:p>
          <a:pPr marL="0" lvl="0" indent="0" algn="ctr" defTabSz="622300">
            <a:lnSpc>
              <a:spcPct val="90000"/>
            </a:lnSpc>
            <a:spcBef>
              <a:spcPct val="0"/>
            </a:spcBef>
            <a:spcAft>
              <a:spcPct val="35000"/>
            </a:spcAft>
            <a:buNone/>
          </a:pPr>
          <a:r>
            <a:rPr lang="es-ES" sz="1400" b="1" kern="1200" dirty="0">
              <a:latin typeface="Agency FB" pitchFamily="34" charset="0"/>
            </a:rPr>
            <a:t>ABRIL</a:t>
          </a:r>
        </a:p>
      </dsp:txBody>
      <dsp:txXfrm rot="-5400000">
        <a:off x="47561" y="1765945"/>
        <a:ext cx="1038004" cy="444858"/>
      </dsp:txXfrm>
    </dsp:sp>
    <dsp:sp modelId="{0DD7CABC-7F7D-41CB-AA98-BED2FFB2A286}">
      <dsp:nvSpPr>
        <dsp:cNvPr id="0" name=""/>
        <dsp:cNvSpPr/>
      </dsp:nvSpPr>
      <dsp:spPr>
        <a:xfrm rot="5400000">
          <a:off x="3084818" y="-756245"/>
          <a:ext cx="964367" cy="5057995"/>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s-ES_tradnl" sz="1500" b="1" kern="1200">
              <a:latin typeface="Andalus" pitchFamily="18" charset="-78"/>
              <a:cs typeface="Andalus" pitchFamily="18" charset="-78"/>
            </a:rPr>
            <a:t>APROBACIÓN EN EL PLENO DEL AYUNTAMIENTO.</a:t>
          </a:r>
          <a:endParaRPr lang="es-ES" sz="1500" b="1" kern="1200" dirty="0">
            <a:latin typeface="Andalus" pitchFamily="18" charset="-78"/>
            <a:cs typeface="Andalus" pitchFamily="18" charset="-78"/>
          </a:endParaRPr>
        </a:p>
        <a:p>
          <a:pPr marL="114300" lvl="1" indent="-114300" algn="l" defTabSz="666750">
            <a:lnSpc>
              <a:spcPct val="90000"/>
            </a:lnSpc>
            <a:spcBef>
              <a:spcPct val="0"/>
            </a:spcBef>
            <a:spcAft>
              <a:spcPct val="15000"/>
            </a:spcAft>
            <a:buChar char="•"/>
          </a:pPr>
          <a:r>
            <a:rPr lang="es-ES_tradnl" sz="1500" b="1" kern="1200" dirty="0">
              <a:latin typeface="Andalus" pitchFamily="18" charset="-78"/>
              <a:cs typeface="Andalus" pitchFamily="18" charset="-78"/>
            </a:rPr>
            <a:t>ADHESIÓN DEL MUNICPIO A LA EPSP</a:t>
          </a:r>
          <a:r>
            <a:rPr lang="es-ES_tradnl" sz="1500" kern="1200" dirty="0">
              <a:latin typeface="Andalus" pitchFamily="18" charset="-78"/>
              <a:cs typeface="Andalus" pitchFamily="18" charset="-78"/>
            </a:rPr>
            <a:t>.</a:t>
          </a:r>
          <a:endParaRPr lang="es-ES" sz="1500" kern="1200" dirty="0">
            <a:latin typeface="Andalus" pitchFamily="18" charset="-78"/>
            <a:cs typeface="Andalus" pitchFamily="18" charset="-78"/>
          </a:endParaRPr>
        </a:p>
      </dsp:txBody>
      <dsp:txXfrm rot="-5400000">
        <a:off x="1038005" y="1337645"/>
        <a:ext cx="5010918" cy="870213"/>
      </dsp:txXfrm>
    </dsp:sp>
    <dsp:sp modelId="{E771CA1C-81FA-4B25-90D9-7AA782331352}">
      <dsp:nvSpPr>
        <dsp:cNvPr id="0" name=""/>
        <dsp:cNvSpPr/>
      </dsp:nvSpPr>
      <dsp:spPr>
        <a:xfrm rot="5400000">
          <a:off x="-222429" y="2800403"/>
          <a:ext cx="1482862" cy="1038004"/>
        </a:xfrm>
        <a:prstGeom prst="chevron">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w="9525" cap="flat" cmpd="sng" algn="ctr">
          <a:solidFill>
            <a:schemeClr val="accent1">
              <a:hueOff val="0"/>
              <a:satOff val="0"/>
              <a:lumOff val="0"/>
              <a:alphaOff val="0"/>
            </a:schemeClr>
          </a:solidFill>
          <a:prstDash val="solid"/>
        </a:ln>
        <a:effectLst>
          <a:outerShdw blurRad="40000" dist="20000" dir="5400000" rotWithShape="0">
            <a:srgbClr val="000000">
              <a:alpha val="38000"/>
            </a:srgbClr>
          </a:outerShdw>
        </a:effectLst>
      </dsp:spPr>
      <dsp:style>
        <a:lnRef idx="1">
          <a:scrgbClr r="0" g="0" b="0"/>
        </a:lnRef>
        <a:fillRef idx="2">
          <a:scrgbClr r="0" g="0" b="0"/>
        </a:fillRef>
        <a:effectRef idx="1">
          <a:scrgbClr r="0" g="0" b="0"/>
        </a:effectRef>
        <a:fontRef idx="minor">
          <a:schemeClr val="dk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endParaRPr lang="es-ES" sz="1400" b="1" kern="1200" dirty="0">
            <a:latin typeface="Agency FB" pitchFamily="34" charset="0"/>
          </a:endParaRPr>
        </a:p>
        <a:p>
          <a:pPr marL="0" lvl="0" indent="0" algn="ctr" defTabSz="622300">
            <a:lnSpc>
              <a:spcPct val="90000"/>
            </a:lnSpc>
            <a:spcBef>
              <a:spcPct val="0"/>
            </a:spcBef>
            <a:spcAft>
              <a:spcPct val="35000"/>
            </a:spcAft>
            <a:buNone/>
          </a:pPr>
          <a:r>
            <a:rPr lang="es-ES" sz="1400" b="1" kern="1200" dirty="0">
              <a:latin typeface="Agency FB" pitchFamily="34" charset="0"/>
            </a:rPr>
            <a:t>OCTUBRE</a:t>
          </a:r>
        </a:p>
      </dsp:txBody>
      <dsp:txXfrm rot="-5400000">
        <a:off x="0" y="3096976"/>
        <a:ext cx="1038004" cy="444858"/>
      </dsp:txXfrm>
    </dsp:sp>
    <dsp:sp modelId="{E173B8B1-C799-4C6E-AC26-19B9A7786F1C}">
      <dsp:nvSpPr>
        <dsp:cNvPr id="0" name=""/>
        <dsp:cNvSpPr/>
      </dsp:nvSpPr>
      <dsp:spPr>
        <a:xfrm rot="5400000">
          <a:off x="3085071" y="530906"/>
          <a:ext cx="963860" cy="5057995"/>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6680" tIns="9525" rIns="9525" bIns="9525" numCol="1" spcCol="1270" anchor="ctr" anchorCtr="0">
          <a:noAutofit/>
        </a:bodyPr>
        <a:lstStyle/>
        <a:p>
          <a:pPr marL="114300" lvl="1" indent="-114300" algn="l" defTabSz="666750">
            <a:lnSpc>
              <a:spcPct val="90000"/>
            </a:lnSpc>
            <a:spcBef>
              <a:spcPct val="0"/>
            </a:spcBef>
            <a:spcAft>
              <a:spcPct val="15000"/>
            </a:spcAft>
            <a:buChar char="•"/>
          </a:pPr>
          <a:r>
            <a:rPr lang="es-ES_tradnl" sz="1500" b="1" kern="1200">
              <a:latin typeface="Andalus" pitchFamily="18" charset="-78"/>
              <a:cs typeface="Andalus" pitchFamily="18" charset="-78"/>
            </a:rPr>
            <a:t>CREACIÓN DE LA MESA INTERSECTORIAL. </a:t>
          </a:r>
          <a:endParaRPr lang="es-ES" sz="1500" b="1" kern="1200" dirty="0">
            <a:latin typeface="Andalus" pitchFamily="18" charset="-78"/>
            <a:cs typeface="Andalus" pitchFamily="18" charset="-78"/>
          </a:endParaRPr>
        </a:p>
        <a:p>
          <a:pPr marL="114300" lvl="1" indent="-114300" algn="l" defTabSz="666750">
            <a:lnSpc>
              <a:spcPct val="90000"/>
            </a:lnSpc>
            <a:spcBef>
              <a:spcPct val="0"/>
            </a:spcBef>
            <a:spcAft>
              <a:spcPct val="15000"/>
            </a:spcAft>
            <a:buChar char="•"/>
          </a:pPr>
          <a:r>
            <a:rPr lang="es-ES_tradnl" sz="1500" b="1" kern="1200">
              <a:latin typeface="Andalus" pitchFamily="18" charset="-78"/>
              <a:cs typeface="Andalus" pitchFamily="18" charset="-78"/>
            </a:rPr>
            <a:t> PRESENTACIÓN DEL PROYECTO A LAS ASOCIACIONES DEL MUNICIPIO DE STA EULALIA</a:t>
          </a:r>
          <a:r>
            <a:rPr lang="es-ES_tradnl" sz="1500" kern="1200"/>
            <a:t>.</a:t>
          </a:r>
          <a:endParaRPr lang="es-ES" sz="1500" kern="1200" dirty="0"/>
        </a:p>
      </dsp:txBody>
      <dsp:txXfrm rot="-5400000">
        <a:off x="1038004" y="2625025"/>
        <a:ext cx="5010943" cy="86975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75270B2-B19E-4202-A09C-916B7DFB2357}" type="datetimeFigureOut">
              <a:rPr lang="es-ES" smtClean="0"/>
              <a:pPr/>
              <a:t>22/10/2020</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417EB89-15A7-4E6A-A4AD-4A290CEE4EFB}"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E417EB89-15A7-4E6A-A4AD-4A290CEE4EFB}" type="slidenum">
              <a:rPr lang="es-ES" smtClean="0"/>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_tradnl" dirty="0"/>
              <a:t>Aumento</a:t>
            </a:r>
            <a:r>
              <a:rPr lang="es-ES_tradnl" baseline="0" dirty="0"/>
              <a:t> de la esperanza de vida y descenso de la natalidad. </a:t>
            </a:r>
            <a:r>
              <a:rPr lang="es-ES" sz="1200" kern="1200" baseline="0" dirty="0">
                <a:solidFill>
                  <a:schemeClr val="tx1"/>
                </a:solidFill>
                <a:latin typeface="+mn-lt"/>
                <a:ea typeface="+mn-ea"/>
                <a:cs typeface="+mn-cs"/>
              </a:rPr>
              <a:t>la población mayor de 64 años se duplicaría en 40 años, pasando a constituir el 31,9% de la población total de España en el año 2049. </a:t>
            </a:r>
            <a:endParaRPr lang="es-ES" dirty="0"/>
          </a:p>
        </p:txBody>
      </p:sp>
      <p:sp>
        <p:nvSpPr>
          <p:cNvPr id="4" name="3 Marcador de número de diapositiva"/>
          <p:cNvSpPr>
            <a:spLocks noGrp="1"/>
          </p:cNvSpPr>
          <p:nvPr>
            <p:ph type="sldNum" sz="quarter" idx="10"/>
          </p:nvPr>
        </p:nvSpPr>
        <p:spPr/>
        <p:txBody>
          <a:bodyPr/>
          <a:lstStyle/>
          <a:p>
            <a:fld id="{E417EB89-15A7-4E6A-A4AD-4A290CEE4EFB}" type="slidenum">
              <a:rPr lang="es-ES" smtClean="0"/>
              <a:pPr/>
              <a:t>2</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dirty="0">
                <a:latin typeface="Batang" pitchFamily="18" charset="-127"/>
                <a:ea typeface="Batang" pitchFamily="18" charset="-127"/>
              </a:rPr>
              <a:t>El envejecimiento se traduce en una disminución de la capacidad funcional del individuo que, si bien no implica intrínsecamente enfermedad, implica una mayor vulnerabilidad a los cambios y a entornos desfavorables. A medida que las personas se van haciendo mayores, el peso de los procesos agudos sobre la morbilidad y la mortalidad va disminuyendo, de manera que los procesos crónicos son cada vez más frecuentes </a:t>
            </a:r>
          </a:p>
          <a:p>
            <a:endParaRPr lang="es-ES" dirty="0"/>
          </a:p>
        </p:txBody>
      </p:sp>
      <p:sp>
        <p:nvSpPr>
          <p:cNvPr id="4" name="3 Marcador de número de diapositiva"/>
          <p:cNvSpPr>
            <a:spLocks noGrp="1"/>
          </p:cNvSpPr>
          <p:nvPr>
            <p:ph type="sldNum" sz="quarter" idx="10"/>
          </p:nvPr>
        </p:nvSpPr>
        <p:spPr/>
        <p:txBody>
          <a:bodyPr/>
          <a:lstStyle/>
          <a:p>
            <a:fld id="{E417EB89-15A7-4E6A-A4AD-4A290CEE4EFB}" type="slidenum">
              <a:rPr lang="es-ES" smtClean="0"/>
              <a:pPr/>
              <a:t>3</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_tradnl" dirty="0"/>
              <a:t>FALTA</a:t>
            </a:r>
            <a:r>
              <a:rPr lang="es-ES_tradnl" baseline="0" dirty="0"/>
              <a:t> PONER UNA BUENA NOTICIA LAS ENFERMEDADES CRONICAS SON PREVENIBLES Y EVITABLES</a:t>
            </a:r>
            <a:endParaRPr lang="es-ES" dirty="0"/>
          </a:p>
        </p:txBody>
      </p:sp>
      <p:sp>
        <p:nvSpPr>
          <p:cNvPr id="4" name="3 Marcador de número de diapositiva"/>
          <p:cNvSpPr>
            <a:spLocks noGrp="1"/>
          </p:cNvSpPr>
          <p:nvPr>
            <p:ph type="sldNum" sz="quarter" idx="10"/>
          </p:nvPr>
        </p:nvSpPr>
        <p:spPr/>
        <p:txBody>
          <a:bodyPr/>
          <a:lstStyle/>
          <a:p>
            <a:fld id="{E417EB89-15A7-4E6A-A4AD-4A290CEE4EFB}" type="slidenum">
              <a:rPr lang="es-ES" smtClean="0"/>
              <a:pPr/>
              <a:t>6</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r>
              <a:rPr lang="es-ES" sz="1200" kern="1200" baseline="0" dirty="0">
                <a:solidFill>
                  <a:schemeClr val="tx1"/>
                </a:solidFill>
                <a:latin typeface="+mn-lt"/>
                <a:ea typeface="+mn-ea"/>
                <a:cs typeface="+mn-cs"/>
              </a:rPr>
              <a:t>Este enfoque tiene el origen en el </a:t>
            </a:r>
            <a:r>
              <a:rPr lang="es-ES" sz="1200" b="1" kern="1200" baseline="0" dirty="0">
                <a:solidFill>
                  <a:schemeClr val="tx1"/>
                </a:solidFill>
                <a:latin typeface="+mn-lt"/>
                <a:ea typeface="+mn-ea"/>
                <a:cs typeface="+mn-cs"/>
              </a:rPr>
              <a:t>modelo salutogénico,3 desarrollado por el sociólogo </a:t>
            </a:r>
            <a:r>
              <a:rPr lang="es-ES" sz="1200" b="1" kern="1200" baseline="0" dirty="0" err="1">
                <a:solidFill>
                  <a:schemeClr val="tx1"/>
                </a:solidFill>
                <a:latin typeface="+mn-lt"/>
                <a:ea typeface="+mn-ea"/>
                <a:cs typeface="+mn-cs"/>
              </a:rPr>
              <a:t>Aaron</a:t>
            </a:r>
            <a:r>
              <a:rPr lang="es-ES" sz="1200" b="1" kern="1200" baseline="0" dirty="0">
                <a:solidFill>
                  <a:schemeClr val="tx1"/>
                </a:solidFill>
                <a:latin typeface="+mn-lt"/>
                <a:ea typeface="+mn-ea"/>
                <a:cs typeface="+mn-cs"/>
              </a:rPr>
              <a:t> </a:t>
            </a:r>
            <a:r>
              <a:rPr lang="es-ES" sz="1200" b="1" kern="1200" baseline="0" dirty="0" err="1">
                <a:solidFill>
                  <a:schemeClr val="tx1"/>
                </a:solidFill>
                <a:latin typeface="+mn-lt"/>
                <a:ea typeface="+mn-ea"/>
                <a:cs typeface="+mn-cs"/>
              </a:rPr>
              <a:t>Antonovsky</a:t>
            </a:r>
            <a:r>
              <a:rPr lang="es-ES" sz="1200" b="1" kern="1200" baseline="0" dirty="0">
                <a:solidFill>
                  <a:schemeClr val="tx1"/>
                </a:solidFill>
                <a:latin typeface="+mn-lt"/>
                <a:ea typeface="+mn-ea"/>
                <a:cs typeface="+mn-cs"/>
              </a:rPr>
              <a:t> a partir de la década de los años 70. </a:t>
            </a:r>
            <a:r>
              <a:rPr lang="es-ES" sz="1200" b="1" kern="1200" baseline="0" dirty="0" err="1">
                <a:solidFill>
                  <a:schemeClr val="tx1"/>
                </a:solidFill>
                <a:latin typeface="+mn-lt"/>
                <a:ea typeface="+mn-ea"/>
                <a:cs typeface="+mn-cs"/>
              </a:rPr>
              <a:t>Antonovsky</a:t>
            </a:r>
            <a:r>
              <a:rPr lang="es-ES" sz="1200" b="1" kern="1200" baseline="0" dirty="0">
                <a:solidFill>
                  <a:schemeClr val="tx1"/>
                </a:solidFill>
                <a:latin typeface="+mn-lt"/>
                <a:ea typeface="+mn-ea"/>
                <a:cs typeface="+mn-cs"/>
              </a:rPr>
              <a:t> hizo un estudio con mujeres que habían sido internadas en campos de concentración durante la II Guerra Mundial. Aunque estas mujeres tenían una salud peor que las que no habían pasado por esa vivencia, era sorprendente que el 29 % manifestaban tener una buena salud mental, a pesar de la experiencia tan traumática que habían vivido </a:t>
            </a:r>
            <a:endParaRPr lang="es-ES" dirty="0"/>
          </a:p>
        </p:txBody>
      </p:sp>
      <p:sp>
        <p:nvSpPr>
          <p:cNvPr id="4" name="3 Marcador de número de diapositiva"/>
          <p:cNvSpPr>
            <a:spLocks noGrp="1"/>
          </p:cNvSpPr>
          <p:nvPr>
            <p:ph type="sldNum" sz="quarter" idx="10"/>
          </p:nvPr>
        </p:nvSpPr>
        <p:spPr/>
        <p:txBody>
          <a:bodyPr/>
          <a:lstStyle/>
          <a:p>
            <a:fld id="{E417EB89-15A7-4E6A-A4AD-4A290CEE4EFB}" type="slidenum">
              <a:rPr lang="es-ES" smtClean="0"/>
              <a:pPr/>
              <a:t>7</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E417EB89-15A7-4E6A-A4AD-4A290CEE4EFB}" type="slidenum">
              <a:rPr lang="es-ES" smtClean="0"/>
              <a:pPr/>
              <a:t>11</a:t>
            </a:fld>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E417EB89-15A7-4E6A-A4AD-4A290CEE4EFB}" type="slidenum">
              <a:rPr lang="es-ES" smtClean="0"/>
              <a:pPr/>
              <a:t>13</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E417EB89-15A7-4E6A-A4AD-4A290CEE4EFB}" type="slidenum">
              <a:rPr lang="es-ES" smtClean="0"/>
              <a:pPr/>
              <a:t>14</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F6BDF47F-1613-4D1A-8CAC-4B112FE00439}" type="datetimeFigureOut">
              <a:rPr lang="es-ES" smtClean="0"/>
              <a:pPr/>
              <a:t>22/10/2020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03082F2-00DD-45B7-8184-B296BCAF9B95}"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6BDF47F-1613-4D1A-8CAC-4B112FE00439}" type="datetimeFigureOut">
              <a:rPr lang="es-ES" smtClean="0"/>
              <a:pPr/>
              <a:t>22/10/2020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03082F2-00DD-45B7-8184-B296BCAF9B95}"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6BDF47F-1613-4D1A-8CAC-4B112FE00439}" type="datetimeFigureOut">
              <a:rPr lang="es-ES" smtClean="0"/>
              <a:pPr/>
              <a:t>22/10/2020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03082F2-00DD-45B7-8184-B296BCAF9B95}"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F6BDF47F-1613-4D1A-8CAC-4B112FE00439}" type="datetimeFigureOut">
              <a:rPr lang="es-ES" smtClean="0"/>
              <a:pPr/>
              <a:t>22/10/2020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03082F2-00DD-45B7-8184-B296BCAF9B95}"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F6BDF47F-1613-4D1A-8CAC-4B112FE00439}" type="datetimeFigureOut">
              <a:rPr lang="es-ES" smtClean="0"/>
              <a:pPr/>
              <a:t>22/10/2020</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03082F2-00DD-45B7-8184-B296BCAF9B95}"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F6BDF47F-1613-4D1A-8CAC-4B112FE00439}" type="datetimeFigureOut">
              <a:rPr lang="es-ES" smtClean="0"/>
              <a:pPr/>
              <a:t>22/10/2020</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03082F2-00DD-45B7-8184-B296BCAF9B95}"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6BDF47F-1613-4D1A-8CAC-4B112FE00439}" type="datetimeFigureOut">
              <a:rPr lang="es-ES" smtClean="0"/>
              <a:pPr/>
              <a:t>22/10/2020</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03082F2-00DD-45B7-8184-B296BCAF9B95}"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6BDF47F-1613-4D1A-8CAC-4B112FE00439}" type="datetimeFigureOut">
              <a:rPr lang="es-ES" smtClean="0"/>
              <a:pPr/>
              <a:t>22/10/2020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03082F2-00DD-45B7-8184-B296BCAF9B95}"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6BDF47F-1613-4D1A-8CAC-4B112FE00439}" type="datetimeFigureOut">
              <a:rPr lang="es-ES" smtClean="0"/>
              <a:pPr/>
              <a:t>22/10/2020</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03082F2-00DD-45B7-8184-B296BCAF9B95}"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6BDF47F-1613-4D1A-8CAC-4B112FE00439}" type="datetimeFigureOut">
              <a:rPr lang="es-ES" smtClean="0"/>
              <a:pPr/>
              <a:t>22/10/2020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03082F2-00DD-45B7-8184-B296BCAF9B95}"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6BDF47F-1613-4D1A-8CAC-4B112FE00439}" type="datetimeFigureOut">
              <a:rPr lang="es-ES" smtClean="0"/>
              <a:pPr/>
              <a:t>22/10/2020</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03082F2-00DD-45B7-8184-B296BCAF9B95}"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BDF47F-1613-4D1A-8CAC-4B112FE00439}" type="datetimeFigureOut">
              <a:rPr lang="es-ES" smtClean="0"/>
              <a:pPr/>
              <a:t>22/10/2020</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3082F2-00DD-45B7-8184-B296BCAF9B95}"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2.emf"/><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3.xml"/><Relationship Id="rId7" Type="http://schemas.microsoft.com/office/2007/relationships/diagramDrawing" Target="../diagrams/drawing3.xml"/><Relationship Id="rId12"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diagramColors" Target="../diagrams/colors3.xml"/><Relationship Id="rId11" Type="http://schemas.openxmlformats.org/officeDocument/2006/relationships/image" Target="../media/image2.emf"/><Relationship Id="rId5" Type="http://schemas.openxmlformats.org/officeDocument/2006/relationships/diagramQuickStyle" Target="../diagrams/quickStyle3.xml"/><Relationship Id="rId10" Type="http://schemas.openxmlformats.org/officeDocument/2006/relationships/image" Target="../media/image7.png"/><Relationship Id="rId4" Type="http://schemas.openxmlformats.org/officeDocument/2006/relationships/diagramLayout" Target="../diagrams/layout3.xml"/><Relationship Id="rId9"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diagramColors" Target="../diagrams/colors4.xml"/><Relationship Id="rId3" Type="http://schemas.openxmlformats.org/officeDocument/2006/relationships/image" Target="../media/image9.png"/><Relationship Id="rId7" Type="http://schemas.openxmlformats.org/officeDocument/2006/relationships/diagramQuickStyle" Target="../diagrams/quickStyle4.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Layout" Target="../diagrams/layout4.xml"/><Relationship Id="rId5" Type="http://schemas.openxmlformats.org/officeDocument/2006/relationships/diagramData" Target="../diagrams/data4.xml"/><Relationship Id="rId10" Type="http://schemas.openxmlformats.org/officeDocument/2006/relationships/image" Target="../media/image2.emf"/><Relationship Id="rId4" Type="http://schemas.openxmlformats.org/officeDocument/2006/relationships/image" Target="../media/image10.png"/><Relationship Id="rId9" Type="http://schemas.microsoft.com/office/2007/relationships/diagramDrawing" Target="../diagrams/drawing4.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2.emf"/><Relationship Id="rId5" Type="http://schemas.openxmlformats.org/officeDocument/2006/relationships/image" Target="../media/image14.jpe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2.emf"/><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6.xml"/><Relationship Id="rId13" Type="http://schemas.openxmlformats.org/officeDocument/2006/relationships/image" Target="../media/image2.emf"/><Relationship Id="rId3" Type="http://schemas.openxmlformats.org/officeDocument/2006/relationships/diagramData" Target="../diagrams/data5.xml"/><Relationship Id="rId7" Type="http://schemas.microsoft.com/office/2007/relationships/diagramDrawing" Target="../diagrams/drawing5.xml"/><Relationship Id="rId12"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5.xml"/><Relationship Id="rId11" Type="http://schemas.openxmlformats.org/officeDocument/2006/relationships/diagramColors" Target="../diagrams/colors6.xml"/><Relationship Id="rId5" Type="http://schemas.openxmlformats.org/officeDocument/2006/relationships/diagramQuickStyle" Target="../diagrams/quickStyle5.xml"/><Relationship Id="rId10" Type="http://schemas.openxmlformats.org/officeDocument/2006/relationships/diagramQuickStyle" Target="../diagrams/quickStyle6.xml"/><Relationship Id="rId4" Type="http://schemas.openxmlformats.org/officeDocument/2006/relationships/diagramLayout" Target="../diagrams/layout5.xml"/><Relationship Id="rId9" Type="http://schemas.openxmlformats.org/officeDocument/2006/relationships/diagramLayout" Target="../diagrams/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2.emf"/><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428596" y="928670"/>
            <a:ext cx="8429684" cy="5929330"/>
          </a:xfrm>
          <a:prstGeom prst="rect">
            <a:avLst/>
          </a:prstGeom>
          <a:noFill/>
          <a:ln w="9525">
            <a:noFill/>
            <a:miter lim="800000"/>
            <a:headEnd/>
            <a:tailEnd/>
          </a:ln>
        </p:spPr>
      </p:pic>
      <p:pic>
        <p:nvPicPr>
          <p:cNvPr id="7" name="Picture 3"/>
          <p:cNvPicPr>
            <a:picLocks noChangeAspect="1" noChangeArrowheads="1"/>
          </p:cNvPicPr>
          <p:nvPr/>
        </p:nvPicPr>
        <p:blipFill>
          <a:blip r:embed="rId4" cstate="print"/>
          <a:srcRect/>
          <a:stretch>
            <a:fillRect/>
          </a:stretch>
        </p:blipFill>
        <p:spPr bwMode="auto">
          <a:xfrm>
            <a:off x="0" y="0"/>
            <a:ext cx="1500166" cy="1028677"/>
          </a:xfrm>
          <a:prstGeom prst="rect">
            <a:avLst/>
          </a:prstGeom>
          <a:noFill/>
          <a:ln w="9525">
            <a:noFill/>
            <a:miter lim="800000"/>
            <a:headEnd/>
            <a:tailEnd/>
          </a:ln>
        </p:spPr>
      </p:pic>
      <p:sp>
        <p:nvSpPr>
          <p:cNvPr id="5" name="4 CuadroTexto"/>
          <p:cNvSpPr txBox="1"/>
          <p:nvPr/>
        </p:nvSpPr>
        <p:spPr>
          <a:xfrm>
            <a:off x="1187624" y="0"/>
            <a:ext cx="8424936" cy="523220"/>
          </a:xfrm>
          <a:prstGeom prst="rect">
            <a:avLst/>
          </a:prstGeom>
          <a:noFill/>
        </p:spPr>
        <p:txBody>
          <a:bodyPr wrap="square" rtlCol="0">
            <a:spAutoFit/>
          </a:bodyPr>
          <a:lstStyle/>
          <a:p>
            <a:r>
              <a:rPr lang="es-ES_tradnl" sz="2800" dirty="0">
                <a:solidFill>
                  <a:schemeClr val="tx2"/>
                </a:solidFill>
                <a:latin typeface="Agency FB" pitchFamily="34" charset="0"/>
                <a:cs typeface="Aharoni" pitchFamily="2" charset="-79"/>
              </a:rPr>
              <a:t>ESTRATEGIAS EN LA ATENCIÓN A PERSONAS CON PROBLEMAS CRÓNICO </a:t>
            </a:r>
            <a:endParaRPr lang="es-ES" sz="2800" dirty="0">
              <a:solidFill>
                <a:schemeClr val="tx2"/>
              </a:solidFill>
              <a:latin typeface="Agency FB" pitchFamily="34" charset="0"/>
            </a:endParaRPr>
          </a:p>
        </p:txBody>
      </p:sp>
      <p:cxnSp>
        <p:nvCxnSpPr>
          <p:cNvPr id="8" name="7 Conector recto"/>
          <p:cNvCxnSpPr/>
          <p:nvPr/>
        </p:nvCxnSpPr>
        <p:spPr>
          <a:xfrm>
            <a:off x="1907704" y="692696"/>
            <a:ext cx="5904656" cy="0"/>
          </a:xfrm>
          <a:prstGeom prst="line">
            <a:avLst/>
          </a:prstGeom>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Imagen 1"/>
          <p:cNvPicPr>
            <a:picLocks noChangeAspect="1" noChangeArrowheads="1"/>
          </p:cNvPicPr>
          <p:nvPr/>
        </p:nvPicPr>
        <p:blipFill>
          <a:blip r:embed="rId3" cstate="print"/>
          <a:srcRect/>
          <a:stretch>
            <a:fillRect/>
          </a:stretch>
        </p:blipFill>
        <p:spPr bwMode="auto">
          <a:xfrm>
            <a:off x="1000100" y="1142984"/>
            <a:ext cx="7215238" cy="4352932"/>
          </a:xfrm>
          <a:prstGeom prst="rect">
            <a:avLst/>
          </a:prstGeom>
          <a:noFill/>
          <a:ln w="9525">
            <a:noFill/>
            <a:miter lim="800000"/>
            <a:headEnd/>
            <a:tailEnd/>
          </a:ln>
        </p:spPr>
      </p:pic>
      <p:sp>
        <p:nvSpPr>
          <p:cNvPr id="4" name="3 Rectángulo redondeado"/>
          <p:cNvSpPr/>
          <p:nvPr/>
        </p:nvSpPr>
        <p:spPr>
          <a:xfrm>
            <a:off x="857224" y="5857892"/>
            <a:ext cx="8072494" cy="3571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200" b="1" dirty="0"/>
              <a:t>Población española según edad y sexo, 2011. (Fuente: Estrategia de la Cronicidad en el SNS) </a:t>
            </a:r>
            <a:endParaRPr lang="es-ES" sz="1200" dirty="0"/>
          </a:p>
        </p:txBody>
      </p:sp>
      <p:pic>
        <p:nvPicPr>
          <p:cNvPr id="10" name="Picture 3"/>
          <p:cNvPicPr>
            <a:picLocks noChangeAspect="1" noChangeArrowheads="1"/>
          </p:cNvPicPr>
          <p:nvPr/>
        </p:nvPicPr>
        <p:blipFill>
          <a:blip r:embed="rId4" cstate="print"/>
          <a:srcRect/>
          <a:stretch>
            <a:fillRect/>
          </a:stretch>
        </p:blipFill>
        <p:spPr bwMode="auto">
          <a:xfrm>
            <a:off x="0" y="1"/>
            <a:ext cx="1428727" cy="944686"/>
          </a:xfrm>
          <a:prstGeom prst="rect">
            <a:avLst/>
          </a:prstGeom>
          <a:noFill/>
          <a:ln w="9525">
            <a:noFill/>
            <a:miter lim="800000"/>
            <a:headEnd/>
            <a:tailEnd/>
          </a:ln>
        </p:spPr>
      </p:pic>
      <p:sp>
        <p:nvSpPr>
          <p:cNvPr id="6" name="5 CuadroTexto"/>
          <p:cNvSpPr txBox="1"/>
          <p:nvPr/>
        </p:nvSpPr>
        <p:spPr>
          <a:xfrm>
            <a:off x="1619672" y="0"/>
            <a:ext cx="6480720" cy="646331"/>
          </a:xfrm>
          <a:prstGeom prst="rect">
            <a:avLst/>
          </a:prstGeom>
          <a:noFill/>
        </p:spPr>
        <p:txBody>
          <a:bodyPr wrap="square" rtlCol="0">
            <a:spAutoFit/>
          </a:bodyPr>
          <a:lstStyle/>
          <a:p>
            <a:pPr algn="ctr"/>
            <a:r>
              <a:rPr lang="es-ES" sz="3600" dirty="0">
                <a:solidFill>
                  <a:schemeClr val="tx2"/>
                </a:solidFill>
                <a:latin typeface="Agency FB" pitchFamily="34" charset="0"/>
              </a:rPr>
              <a:t>CAMBIOS DEMOGRÁFICOS</a:t>
            </a:r>
          </a:p>
        </p:txBody>
      </p:sp>
      <p:cxnSp>
        <p:nvCxnSpPr>
          <p:cNvPr id="9" name="8 Conector recto"/>
          <p:cNvCxnSpPr/>
          <p:nvPr/>
        </p:nvCxnSpPr>
        <p:spPr>
          <a:xfrm>
            <a:off x="1907704" y="692696"/>
            <a:ext cx="5904656" cy="0"/>
          </a:xfrm>
          <a:prstGeom prst="line">
            <a:avLst/>
          </a:prstGeom>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11 Marcador de contenido"/>
          <p:cNvSpPr>
            <a:spLocks noGrp="1"/>
          </p:cNvSpPr>
          <p:nvPr>
            <p:ph idx="4294967295"/>
          </p:nvPr>
        </p:nvSpPr>
        <p:spPr>
          <a:xfrm>
            <a:off x="457200" y="1052736"/>
            <a:ext cx="8686800" cy="5027389"/>
          </a:xfrm>
        </p:spPr>
        <p:txBody>
          <a:bodyPr>
            <a:normAutofit/>
          </a:bodyPr>
          <a:lstStyle/>
          <a:p>
            <a:pPr>
              <a:lnSpc>
                <a:spcPct val="150000"/>
              </a:lnSpc>
              <a:buFont typeface="Wingdings" pitchFamily="2" charset="2"/>
              <a:buChar char="Ø"/>
            </a:pPr>
            <a:r>
              <a:rPr lang="es-ES_tradnl" sz="1800" dirty="0">
                <a:latin typeface="Andalus"/>
              </a:rPr>
              <a:t>El envejecimiento </a:t>
            </a:r>
            <a:r>
              <a:rPr lang="es-ES_tradnl" sz="1800" dirty="0">
                <a:latin typeface="Andalus"/>
                <a:sym typeface="Wingdings" pitchFamily="2" charset="2"/>
              </a:rPr>
              <a:t></a:t>
            </a:r>
            <a:r>
              <a:rPr lang="es-ES_tradnl" sz="1800" dirty="0">
                <a:latin typeface="Andalus"/>
              </a:rPr>
              <a:t> disminución de la capacidad funcional </a:t>
            </a:r>
            <a:r>
              <a:rPr lang="es-ES_tradnl" sz="1800" dirty="0">
                <a:latin typeface="Andalus"/>
                <a:sym typeface="Wingdings" pitchFamily="2" charset="2"/>
              </a:rPr>
              <a:t> </a:t>
            </a:r>
            <a:r>
              <a:rPr lang="es-ES_tradnl" sz="1800" dirty="0">
                <a:latin typeface="Andalus"/>
              </a:rPr>
              <a:t>mayor dependencia.</a:t>
            </a:r>
          </a:p>
          <a:p>
            <a:pPr>
              <a:lnSpc>
                <a:spcPct val="150000"/>
              </a:lnSpc>
              <a:buFont typeface="Wingdings" pitchFamily="2" charset="2"/>
              <a:buChar char="Ø"/>
            </a:pPr>
            <a:r>
              <a:rPr lang="es-ES_tradnl" sz="1800" dirty="0">
                <a:latin typeface="Andalus"/>
              </a:rPr>
              <a:t> &gt; vulnerabilidad </a:t>
            </a:r>
            <a:r>
              <a:rPr lang="es-ES" sz="1800" dirty="0">
                <a:latin typeface="Andalus"/>
              </a:rPr>
              <a:t>a los cambios y a entornos desfavorables.</a:t>
            </a:r>
          </a:p>
          <a:p>
            <a:pPr>
              <a:lnSpc>
                <a:spcPct val="150000"/>
              </a:lnSpc>
              <a:buFont typeface="Wingdings" pitchFamily="2" charset="2"/>
              <a:buChar char="Ø"/>
            </a:pPr>
            <a:r>
              <a:rPr lang="es-ES" sz="1800" dirty="0">
                <a:latin typeface="Andalus"/>
              </a:rPr>
              <a:t>&gt; Envejecimiento  </a:t>
            </a:r>
            <a:r>
              <a:rPr lang="es-ES" sz="2000" dirty="0">
                <a:latin typeface="Andalus"/>
              </a:rPr>
              <a:t>  </a:t>
            </a:r>
            <a:r>
              <a:rPr lang="es-ES" sz="1800" dirty="0">
                <a:latin typeface="Andalus"/>
              </a:rPr>
              <a:t>el peso de los procesos agudos sobre la morbilidad y la mortalidad =    Procesos Crónicos.</a:t>
            </a:r>
          </a:p>
          <a:p>
            <a:pPr>
              <a:lnSpc>
                <a:spcPct val="150000"/>
              </a:lnSpc>
              <a:buFont typeface="Wingdings" pitchFamily="2" charset="2"/>
              <a:buChar char="Ø"/>
            </a:pPr>
            <a:r>
              <a:rPr lang="es-ES_tradnl" sz="1800" dirty="0">
                <a:latin typeface="Andalus"/>
              </a:rPr>
              <a:t>Los cambios </a:t>
            </a:r>
            <a:r>
              <a:rPr lang="es-ES_tradnl" sz="1800" dirty="0" err="1">
                <a:latin typeface="Andalus"/>
              </a:rPr>
              <a:t>sociodemográficos</a:t>
            </a:r>
            <a:r>
              <a:rPr lang="es-ES_tradnl" sz="1800" dirty="0">
                <a:latin typeface="Andalus"/>
              </a:rPr>
              <a:t>, tecnológicos , culturales ,políticos y biológicos  =  modificación  de las causas de enfermedad y muerte</a:t>
            </a:r>
            <a:r>
              <a:rPr lang="es-ES_tradnl" sz="1800" dirty="0"/>
              <a:t>.</a:t>
            </a:r>
            <a:endParaRPr lang="es-ES" sz="1800" dirty="0"/>
          </a:p>
        </p:txBody>
      </p:sp>
      <p:sp>
        <p:nvSpPr>
          <p:cNvPr id="15" name="14 Rectángulo"/>
          <p:cNvSpPr/>
          <p:nvPr/>
        </p:nvSpPr>
        <p:spPr>
          <a:xfrm>
            <a:off x="1500166" y="4500570"/>
            <a:ext cx="7072362" cy="10001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_tradnl" sz="2400" i="1" dirty="0">
                <a:solidFill>
                  <a:srgbClr val="002060"/>
                </a:solidFill>
                <a:latin typeface="Arial Black" pitchFamily="34" charset="0"/>
              </a:rPr>
              <a:t>PATRÓN EPIDEMIÓLOGICO PREDOMINANTE = PATOLOGÍA CRÓNICA</a:t>
            </a:r>
            <a:endParaRPr lang="es-ES" sz="2400" i="1" dirty="0">
              <a:solidFill>
                <a:srgbClr val="002060"/>
              </a:solidFill>
              <a:latin typeface="Arial Black" pitchFamily="34" charset="0"/>
            </a:endParaRPr>
          </a:p>
        </p:txBody>
      </p:sp>
      <p:sp>
        <p:nvSpPr>
          <p:cNvPr id="16" name="15 Flecha curvada hacia la derecha"/>
          <p:cNvSpPr/>
          <p:nvPr/>
        </p:nvSpPr>
        <p:spPr>
          <a:xfrm>
            <a:off x="642910" y="4286256"/>
            <a:ext cx="714380" cy="1285884"/>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
        <p:nvSpPr>
          <p:cNvPr id="7" name="6 Flecha abajo"/>
          <p:cNvSpPr/>
          <p:nvPr/>
        </p:nvSpPr>
        <p:spPr>
          <a:xfrm flipH="1">
            <a:off x="2699792" y="2492896"/>
            <a:ext cx="72008" cy="358330"/>
          </a:xfrm>
          <a:prstGeom prst="down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solidFill>
                <a:srgbClr val="FF0000"/>
              </a:solidFill>
            </a:endParaRPr>
          </a:p>
        </p:txBody>
      </p:sp>
      <p:sp>
        <p:nvSpPr>
          <p:cNvPr id="9" name="8 Flecha arriba"/>
          <p:cNvSpPr/>
          <p:nvPr/>
        </p:nvSpPr>
        <p:spPr>
          <a:xfrm flipH="1">
            <a:off x="2267744" y="2924944"/>
            <a:ext cx="71438" cy="285752"/>
          </a:xfrm>
          <a:prstGeom prst="up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10" name="Picture 3"/>
          <p:cNvPicPr>
            <a:picLocks noChangeAspect="1" noChangeArrowheads="1"/>
          </p:cNvPicPr>
          <p:nvPr/>
        </p:nvPicPr>
        <p:blipFill>
          <a:blip r:embed="rId3" cstate="print"/>
          <a:srcRect/>
          <a:stretch>
            <a:fillRect/>
          </a:stretch>
        </p:blipFill>
        <p:spPr bwMode="auto">
          <a:xfrm>
            <a:off x="0" y="1"/>
            <a:ext cx="1785918" cy="944686"/>
          </a:xfrm>
          <a:prstGeom prst="rect">
            <a:avLst/>
          </a:prstGeom>
          <a:noFill/>
          <a:ln w="9525">
            <a:noFill/>
            <a:miter lim="800000"/>
            <a:headEnd/>
            <a:tailEnd/>
          </a:ln>
        </p:spPr>
      </p:pic>
      <p:sp>
        <p:nvSpPr>
          <p:cNvPr id="11" name="10 CuadroTexto"/>
          <p:cNvSpPr txBox="1"/>
          <p:nvPr/>
        </p:nvSpPr>
        <p:spPr>
          <a:xfrm>
            <a:off x="1763688" y="0"/>
            <a:ext cx="6768752" cy="584775"/>
          </a:xfrm>
          <a:prstGeom prst="rect">
            <a:avLst/>
          </a:prstGeom>
          <a:noFill/>
        </p:spPr>
        <p:txBody>
          <a:bodyPr wrap="square" rtlCol="0">
            <a:spAutoFit/>
          </a:bodyPr>
          <a:lstStyle/>
          <a:p>
            <a:pPr algn="ctr"/>
            <a:r>
              <a:rPr lang="es-ES_tradnl" sz="3200" dirty="0">
                <a:solidFill>
                  <a:schemeClr val="tx2"/>
                </a:solidFill>
                <a:latin typeface="Agency FB" pitchFamily="34" charset="0"/>
                <a:cs typeface="Aharoni" pitchFamily="2" charset="-79"/>
              </a:rPr>
              <a:t>CAMBIOS EPIDEMIÓLOGICOS </a:t>
            </a:r>
            <a:endParaRPr lang="es-ES" sz="3200" dirty="0">
              <a:solidFill>
                <a:schemeClr val="tx2"/>
              </a:solidFill>
              <a:latin typeface="Agency FB" pitchFamily="34" charset="0"/>
              <a:cs typeface="Aharoni" pitchFamily="2" charset="-79"/>
            </a:endParaRPr>
          </a:p>
        </p:txBody>
      </p:sp>
      <p:cxnSp>
        <p:nvCxnSpPr>
          <p:cNvPr id="13" name="12 Conector recto"/>
          <p:cNvCxnSpPr/>
          <p:nvPr/>
        </p:nvCxnSpPr>
        <p:spPr>
          <a:xfrm>
            <a:off x="1907704" y="692696"/>
            <a:ext cx="5904656" cy="0"/>
          </a:xfrm>
          <a:prstGeom prst="line">
            <a:avLst/>
          </a:prstGeom>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ox(i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20 CuadroTexto"/>
          <p:cNvSpPr txBox="1"/>
          <p:nvPr/>
        </p:nvSpPr>
        <p:spPr>
          <a:xfrm>
            <a:off x="0" y="0"/>
            <a:ext cx="9144000" cy="584775"/>
          </a:xfrm>
          <a:prstGeom prst="rect">
            <a:avLst/>
          </a:prstGeom>
          <a:noFill/>
        </p:spPr>
        <p:txBody>
          <a:bodyPr wrap="square" rtlCol="0">
            <a:spAutoFit/>
          </a:bodyPr>
          <a:lstStyle/>
          <a:p>
            <a:pPr algn="ctr"/>
            <a:r>
              <a:rPr lang="es-ES" sz="3200" dirty="0">
                <a:solidFill>
                  <a:schemeClr val="tx2"/>
                </a:solidFill>
                <a:latin typeface="Agency FB" pitchFamily="34" charset="0"/>
              </a:rPr>
              <a:t>CAMBIO DE MODELO ASISTENCIAL </a:t>
            </a:r>
          </a:p>
        </p:txBody>
      </p:sp>
      <p:cxnSp>
        <p:nvCxnSpPr>
          <p:cNvPr id="23" name="22 Conector recto"/>
          <p:cNvCxnSpPr/>
          <p:nvPr/>
        </p:nvCxnSpPr>
        <p:spPr>
          <a:xfrm>
            <a:off x="1187624" y="764704"/>
            <a:ext cx="7236296" cy="0"/>
          </a:xfrm>
          <a:prstGeom prst="line">
            <a:avLst/>
          </a:prstGeom>
        </p:spPr>
        <p:style>
          <a:lnRef idx="3">
            <a:schemeClr val="accent1"/>
          </a:lnRef>
          <a:fillRef idx="0">
            <a:schemeClr val="accent1"/>
          </a:fillRef>
          <a:effectRef idx="2">
            <a:schemeClr val="accent1"/>
          </a:effectRef>
          <a:fontRef idx="minor">
            <a:schemeClr val="tx1"/>
          </a:fontRef>
        </p:style>
      </p:cxnSp>
      <p:sp>
        <p:nvSpPr>
          <p:cNvPr id="8" name="7 CuadroTexto"/>
          <p:cNvSpPr txBox="1"/>
          <p:nvPr/>
        </p:nvSpPr>
        <p:spPr>
          <a:xfrm>
            <a:off x="0" y="836712"/>
            <a:ext cx="7524328" cy="1015663"/>
          </a:xfrm>
          <a:prstGeom prst="rect">
            <a:avLst/>
          </a:prstGeom>
          <a:noFill/>
        </p:spPr>
        <p:txBody>
          <a:bodyPr wrap="square" rtlCol="0">
            <a:spAutoFit/>
          </a:bodyPr>
          <a:lstStyle/>
          <a:p>
            <a:r>
              <a:rPr lang="es-ES" sz="2000" i="1" dirty="0">
                <a:solidFill>
                  <a:schemeClr val="accent1"/>
                </a:solidFill>
                <a:latin typeface="Agency FB" pitchFamily="34" charset="0"/>
              </a:rPr>
              <a:t>Nuestro sistema sanitario está  ante una necesidad de un cambio de paradigma .En el área de Salud de Ibiza y Formentera </a:t>
            </a:r>
            <a:r>
              <a:rPr lang="es-ES" sz="2000" b="1" i="1" dirty="0">
                <a:solidFill>
                  <a:schemeClr val="accent1"/>
                </a:solidFill>
                <a:latin typeface="Agency FB" pitchFamily="34" charset="0"/>
              </a:rPr>
              <a:t>apostamos por este cambio de paradigma. </a:t>
            </a:r>
            <a:r>
              <a:rPr lang="es-ES" sz="2000" i="1" dirty="0">
                <a:solidFill>
                  <a:schemeClr val="accent1"/>
                </a:solidFill>
                <a:latin typeface="Agency FB" pitchFamily="34" charset="0"/>
              </a:rPr>
              <a:t>Para ello, necesitamos cambiar de </a:t>
            </a:r>
            <a:r>
              <a:rPr lang="es-ES" sz="2000" b="1" i="1" dirty="0">
                <a:solidFill>
                  <a:schemeClr val="accent1"/>
                </a:solidFill>
                <a:latin typeface="Agency FB" pitchFamily="34" charset="0"/>
              </a:rPr>
              <a:t>modelo de atención.</a:t>
            </a:r>
          </a:p>
        </p:txBody>
      </p:sp>
      <p:graphicFrame>
        <p:nvGraphicFramePr>
          <p:cNvPr id="10" name="9 Diagrama"/>
          <p:cNvGraphicFramePr/>
          <p:nvPr/>
        </p:nvGraphicFramePr>
        <p:xfrm>
          <a:off x="0" y="2132856"/>
          <a:ext cx="3707904" cy="4725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10 Flecha derecha"/>
          <p:cNvSpPr/>
          <p:nvPr/>
        </p:nvSpPr>
        <p:spPr>
          <a:xfrm>
            <a:off x="3779912" y="3717032"/>
            <a:ext cx="1296144" cy="36004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a:p>
        </p:txBody>
      </p:sp>
      <p:sp>
        <p:nvSpPr>
          <p:cNvPr id="12" name="11 Rectángulo"/>
          <p:cNvSpPr/>
          <p:nvPr/>
        </p:nvSpPr>
        <p:spPr>
          <a:xfrm>
            <a:off x="0" y="2132856"/>
            <a:ext cx="3635896" cy="36004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s-ES" sz="2400" b="1" dirty="0">
                <a:latin typeface="Agency FB" pitchFamily="34" charset="0"/>
              </a:rPr>
              <a:t>MODELO PRESENTE</a:t>
            </a:r>
          </a:p>
        </p:txBody>
      </p:sp>
      <p:graphicFrame>
        <p:nvGraphicFramePr>
          <p:cNvPr id="15" name="14 Diagrama"/>
          <p:cNvGraphicFramePr/>
          <p:nvPr/>
        </p:nvGraphicFramePr>
        <p:xfrm>
          <a:off x="5148064" y="2132856"/>
          <a:ext cx="3707904" cy="472514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6" name="15 Rectángulo"/>
          <p:cNvSpPr/>
          <p:nvPr/>
        </p:nvSpPr>
        <p:spPr>
          <a:xfrm>
            <a:off x="5148064" y="2132856"/>
            <a:ext cx="3635896" cy="36004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ES" sz="2400" b="1" dirty="0">
                <a:latin typeface="Agency FB" pitchFamily="34" charset="0"/>
              </a:rPr>
              <a:t>MODELO FUTURO</a:t>
            </a:r>
          </a:p>
        </p:txBody>
      </p:sp>
      <p:sp>
        <p:nvSpPr>
          <p:cNvPr id="17" name="16 Flecha derecha"/>
          <p:cNvSpPr/>
          <p:nvPr/>
        </p:nvSpPr>
        <p:spPr>
          <a:xfrm>
            <a:off x="3779912" y="2204864"/>
            <a:ext cx="1296144" cy="288032"/>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s-ES"/>
          </a:p>
        </p:txBody>
      </p:sp>
      <p:pic>
        <p:nvPicPr>
          <p:cNvPr id="14" name="Picture 3"/>
          <p:cNvPicPr>
            <a:picLocks noChangeAspect="1" noChangeArrowheads="1"/>
          </p:cNvPicPr>
          <p:nvPr/>
        </p:nvPicPr>
        <p:blipFill>
          <a:blip r:embed="rId12" cstate="print"/>
          <a:srcRect/>
          <a:stretch>
            <a:fillRect/>
          </a:stretch>
        </p:blipFill>
        <p:spPr bwMode="auto">
          <a:xfrm>
            <a:off x="0" y="1"/>
            <a:ext cx="1979712" cy="764703"/>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Imagen 1"/>
          <p:cNvPicPr>
            <a:picLocks noChangeAspect="1" noChangeArrowheads="1"/>
          </p:cNvPicPr>
          <p:nvPr/>
        </p:nvPicPr>
        <p:blipFill>
          <a:blip r:embed="rId2" cstate="print"/>
          <a:srcRect/>
          <a:stretch>
            <a:fillRect/>
          </a:stretch>
        </p:blipFill>
        <p:spPr bwMode="auto">
          <a:xfrm>
            <a:off x="1285852" y="1214422"/>
            <a:ext cx="6773374" cy="5643578"/>
          </a:xfrm>
          <a:prstGeom prst="rect">
            <a:avLst/>
          </a:prstGeom>
          <a:noFill/>
          <a:ln w="9525">
            <a:noFill/>
            <a:miter lim="800000"/>
            <a:headEnd/>
            <a:tailEnd/>
          </a:ln>
        </p:spPr>
      </p:pic>
      <p:pic>
        <p:nvPicPr>
          <p:cNvPr id="6" name="Picture 3"/>
          <p:cNvPicPr>
            <a:picLocks noChangeAspect="1" noChangeArrowheads="1"/>
          </p:cNvPicPr>
          <p:nvPr/>
        </p:nvPicPr>
        <p:blipFill>
          <a:blip r:embed="rId3" cstate="print"/>
          <a:srcRect/>
          <a:stretch>
            <a:fillRect/>
          </a:stretch>
        </p:blipFill>
        <p:spPr bwMode="auto">
          <a:xfrm>
            <a:off x="0" y="1"/>
            <a:ext cx="2000232" cy="944686"/>
          </a:xfrm>
          <a:prstGeom prst="rect">
            <a:avLst/>
          </a:prstGeom>
          <a:noFill/>
          <a:ln w="9525">
            <a:noFill/>
            <a:miter lim="800000"/>
            <a:headEnd/>
            <a:tailEnd/>
          </a:ln>
        </p:spPr>
      </p:pic>
      <p:sp>
        <p:nvSpPr>
          <p:cNvPr id="8" name="7 CuadroTexto"/>
          <p:cNvSpPr txBox="1"/>
          <p:nvPr/>
        </p:nvSpPr>
        <p:spPr>
          <a:xfrm>
            <a:off x="1907704" y="0"/>
            <a:ext cx="7236296" cy="707886"/>
          </a:xfrm>
          <a:prstGeom prst="rect">
            <a:avLst/>
          </a:prstGeom>
          <a:noFill/>
        </p:spPr>
        <p:txBody>
          <a:bodyPr wrap="square" rtlCol="0">
            <a:spAutoFit/>
          </a:bodyPr>
          <a:lstStyle/>
          <a:p>
            <a:pPr algn="ctr"/>
            <a:r>
              <a:rPr lang="es-ES_tradnl" sz="2000" b="1" dirty="0">
                <a:solidFill>
                  <a:schemeClr val="tx2"/>
                </a:solidFill>
                <a:latin typeface="Agency FB" pitchFamily="34" charset="0"/>
                <a:cs typeface="Aharoni" pitchFamily="2" charset="-79"/>
              </a:rPr>
              <a:t>MAPA ESTRATEGICO DE ATENCIÓN A LA CRONICIDAD DEL SERVICIO DE SALUD DE LAS ISLAS BALEARES</a:t>
            </a:r>
            <a:endParaRPr lang="es-ES" sz="2000" b="1" dirty="0">
              <a:solidFill>
                <a:schemeClr val="tx2"/>
              </a:solidFill>
              <a:latin typeface="Agency FB" pitchFamily="34" charset="0"/>
              <a:cs typeface="Aharoni" pitchFamily="2" charset="-79"/>
            </a:endParaRPr>
          </a:p>
        </p:txBody>
      </p:sp>
      <p:cxnSp>
        <p:nvCxnSpPr>
          <p:cNvPr id="9" name="8 Conector recto"/>
          <p:cNvCxnSpPr/>
          <p:nvPr/>
        </p:nvCxnSpPr>
        <p:spPr>
          <a:xfrm>
            <a:off x="1907704" y="692696"/>
            <a:ext cx="6912768" cy="0"/>
          </a:xfrm>
          <a:prstGeom prst="line">
            <a:avLst/>
          </a:prstGeom>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nvGraphicFramePr>
        <p:xfrm>
          <a:off x="1357290" y="0"/>
          <a:ext cx="6262710" cy="546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5 Flecha arriba"/>
          <p:cNvSpPr/>
          <p:nvPr/>
        </p:nvSpPr>
        <p:spPr>
          <a:xfrm>
            <a:off x="2555776" y="1988840"/>
            <a:ext cx="71438" cy="28575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Flecha abajo"/>
          <p:cNvSpPr/>
          <p:nvPr/>
        </p:nvSpPr>
        <p:spPr>
          <a:xfrm flipH="1">
            <a:off x="4644008" y="1988840"/>
            <a:ext cx="45719" cy="2143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7 Elipse"/>
          <p:cNvSpPr/>
          <p:nvPr/>
        </p:nvSpPr>
        <p:spPr>
          <a:xfrm>
            <a:off x="785786" y="3929067"/>
            <a:ext cx="2528123" cy="2928934"/>
          </a:xfrm>
          <a:prstGeom prst="ellipse">
            <a:avLst/>
          </a:prstGeom>
          <a:blipFill rotWithShape="0">
            <a:blip r:embed="rId8" cstate="prin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9" name="8 Elipse"/>
          <p:cNvSpPr/>
          <p:nvPr/>
        </p:nvSpPr>
        <p:spPr>
          <a:xfrm>
            <a:off x="3500430" y="4214818"/>
            <a:ext cx="2500330" cy="2402952"/>
          </a:xfrm>
          <a:prstGeom prst="ellipse">
            <a:avLst/>
          </a:prstGeom>
          <a:blipFill rotWithShape="0">
            <a:blip r:embed="rId9" cstate="prin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 name="9 Elipse"/>
          <p:cNvSpPr/>
          <p:nvPr/>
        </p:nvSpPr>
        <p:spPr>
          <a:xfrm>
            <a:off x="6429388" y="4071942"/>
            <a:ext cx="2071702" cy="2617266"/>
          </a:xfrm>
          <a:prstGeom prst="ellipse">
            <a:avLst/>
          </a:prstGeom>
          <a:blipFill rotWithShape="0">
            <a:blip r:embed="rId10" cstate="prin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pic>
        <p:nvPicPr>
          <p:cNvPr id="11" name="Picture 3"/>
          <p:cNvPicPr>
            <a:picLocks noChangeAspect="1" noChangeArrowheads="1"/>
          </p:cNvPicPr>
          <p:nvPr/>
        </p:nvPicPr>
        <p:blipFill>
          <a:blip r:embed="rId11" cstate="print"/>
          <a:srcRect/>
          <a:stretch>
            <a:fillRect/>
          </a:stretch>
        </p:blipFill>
        <p:spPr bwMode="auto">
          <a:xfrm>
            <a:off x="0" y="1"/>
            <a:ext cx="1785918" cy="944686"/>
          </a:xfrm>
          <a:prstGeom prst="rect">
            <a:avLst/>
          </a:prstGeom>
          <a:noFill/>
          <a:ln w="9525">
            <a:noFill/>
            <a:miter lim="800000"/>
            <a:headEnd/>
            <a:tailEnd/>
          </a:ln>
        </p:spPr>
      </p:pic>
      <p:pic>
        <p:nvPicPr>
          <p:cNvPr id="18434" name="Picture 2" descr="Resultado de imagen de fotos de buena noticia"/>
          <p:cNvPicPr>
            <a:picLocks noChangeAspect="1" noChangeArrowheads="1"/>
          </p:cNvPicPr>
          <p:nvPr/>
        </p:nvPicPr>
        <p:blipFill>
          <a:blip r:embed="rId12" cstate="print"/>
          <a:srcRect/>
          <a:stretch>
            <a:fillRect/>
          </a:stretch>
        </p:blipFill>
        <p:spPr bwMode="auto">
          <a:xfrm>
            <a:off x="1857356" y="0"/>
            <a:ext cx="1981184" cy="1606366"/>
          </a:xfrm>
          <a:prstGeom prst="rect">
            <a:avLst/>
          </a:prstGeom>
          <a:noFill/>
        </p:spPr>
      </p:pic>
      <p:sp>
        <p:nvSpPr>
          <p:cNvPr id="13" name="12 Llamada de flecha hacia abajo"/>
          <p:cNvSpPr/>
          <p:nvPr/>
        </p:nvSpPr>
        <p:spPr>
          <a:xfrm>
            <a:off x="3929058" y="214290"/>
            <a:ext cx="2500330" cy="1500198"/>
          </a:xfrm>
          <a:prstGeom prst="downArrowCallou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S_tradnl"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Las enfermedades crónicas puede ser evitadas y/o prevenidas</a:t>
            </a:r>
            <a:endParaRPr lang="es-E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additive="base">
                                        <p:cTn id="7" dur="500" fill="hold"/>
                                        <p:tgtEl>
                                          <p:spTgt spid="18434"/>
                                        </p:tgtEl>
                                        <p:attrNameLst>
                                          <p:attrName>ppt_x</p:attrName>
                                        </p:attrNameLst>
                                      </p:cBhvr>
                                      <p:tavLst>
                                        <p:tav tm="0">
                                          <p:val>
                                            <p:strVal val="#ppt_x"/>
                                          </p:val>
                                        </p:tav>
                                        <p:tav tm="100000">
                                          <p:val>
                                            <p:strVal val="#ppt_x"/>
                                          </p:val>
                                        </p:tav>
                                      </p:tavLst>
                                    </p:anim>
                                    <p:anim calcmode="lin" valueType="num">
                                      <p:cBhvr additive="base">
                                        <p:cTn id="8" dur="500" fill="hold"/>
                                        <p:tgtEl>
                                          <p:spTgt spid="1843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20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20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p:cNvPicPr>
            <a:picLocks noChangeAspect="1" noChangeArrowheads="1"/>
          </p:cNvPicPr>
          <p:nvPr/>
        </p:nvPicPr>
        <p:blipFill>
          <a:blip r:embed="rId3" cstate="print"/>
          <a:srcRect/>
          <a:stretch>
            <a:fillRect/>
          </a:stretch>
        </p:blipFill>
        <p:spPr bwMode="auto">
          <a:xfrm>
            <a:off x="214282" y="4214818"/>
            <a:ext cx="4124325" cy="2438400"/>
          </a:xfrm>
          <a:prstGeom prst="rect">
            <a:avLst/>
          </a:prstGeom>
          <a:noFill/>
          <a:ln w="9525">
            <a:noFill/>
            <a:miter lim="800000"/>
            <a:headEnd/>
            <a:tailEnd/>
          </a:ln>
          <a:effectLst/>
        </p:spPr>
      </p:pic>
      <p:pic>
        <p:nvPicPr>
          <p:cNvPr id="36867" name="Picture 3"/>
          <p:cNvPicPr>
            <a:picLocks noChangeAspect="1" noChangeArrowheads="1"/>
          </p:cNvPicPr>
          <p:nvPr/>
        </p:nvPicPr>
        <p:blipFill>
          <a:blip r:embed="rId4" cstate="print"/>
          <a:srcRect/>
          <a:stretch>
            <a:fillRect/>
          </a:stretch>
        </p:blipFill>
        <p:spPr bwMode="auto">
          <a:xfrm>
            <a:off x="4786314" y="4214818"/>
            <a:ext cx="4210050" cy="2352675"/>
          </a:xfrm>
          <a:prstGeom prst="rect">
            <a:avLst/>
          </a:prstGeom>
          <a:noFill/>
          <a:ln w="9525">
            <a:noFill/>
            <a:miter lim="800000"/>
            <a:headEnd/>
            <a:tailEnd/>
          </a:ln>
          <a:effectLst/>
        </p:spPr>
      </p:pic>
      <p:graphicFrame>
        <p:nvGraphicFramePr>
          <p:cNvPr id="7" name="6 Diagrama"/>
          <p:cNvGraphicFramePr/>
          <p:nvPr/>
        </p:nvGraphicFramePr>
        <p:xfrm>
          <a:off x="1524000" y="1397000"/>
          <a:ext cx="6096000" cy="253206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8" name="Picture 3"/>
          <p:cNvPicPr>
            <a:picLocks noChangeAspect="1" noChangeArrowheads="1"/>
          </p:cNvPicPr>
          <p:nvPr/>
        </p:nvPicPr>
        <p:blipFill>
          <a:blip r:embed="rId10" cstate="print"/>
          <a:srcRect/>
          <a:stretch>
            <a:fillRect/>
          </a:stretch>
        </p:blipFill>
        <p:spPr bwMode="auto">
          <a:xfrm>
            <a:off x="0" y="1"/>
            <a:ext cx="1643042" cy="944686"/>
          </a:xfrm>
          <a:prstGeom prst="rect">
            <a:avLst/>
          </a:prstGeom>
          <a:noFill/>
          <a:ln w="9525">
            <a:noFill/>
            <a:miter lim="800000"/>
            <a:headEnd/>
            <a:tailEnd/>
          </a:ln>
        </p:spPr>
      </p:pic>
      <p:sp>
        <p:nvSpPr>
          <p:cNvPr id="9" name="8 CuadroTexto"/>
          <p:cNvSpPr txBox="1"/>
          <p:nvPr/>
        </p:nvSpPr>
        <p:spPr>
          <a:xfrm>
            <a:off x="1835696" y="0"/>
            <a:ext cx="7308304" cy="400110"/>
          </a:xfrm>
          <a:prstGeom prst="rect">
            <a:avLst/>
          </a:prstGeom>
          <a:noFill/>
        </p:spPr>
        <p:txBody>
          <a:bodyPr wrap="square" rtlCol="0">
            <a:spAutoFit/>
          </a:bodyPr>
          <a:lstStyle/>
          <a:p>
            <a:pPr algn="ctr"/>
            <a:r>
              <a:rPr lang="es-ES_tradnl" sz="2000" b="1" dirty="0">
                <a:solidFill>
                  <a:schemeClr val="tx2"/>
                </a:solidFill>
                <a:latin typeface="Agency FB" pitchFamily="34" charset="0"/>
              </a:rPr>
              <a:t>PROMOCIÓN DE SALUD CON BASE COMUNITARIA. ACTIVOS PARA LA SALUD</a:t>
            </a:r>
            <a:endParaRPr lang="es-ES" sz="2000" b="1" dirty="0">
              <a:solidFill>
                <a:schemeClr val="tx2"/>
              </a:solidFill>
              <a:latin typeface="Agency FB" pitchFamily="34" charset="0"/>
            </a:endParaRPr>
          </a:p>
        </p:txBody>
      </p:sp>
      <p:cxnSp>
        <p:nvCxnSpPr>
          <p:cNvPr id="10" name="9 Conector recto"/>
          <p:cNvCxnSpPr/>
          <p:nvPr/>
        </p:nvCxnSpPr>
        <p:spPr>
          <a:xfrm>
            <a:off x="1907704" y="548680"/>
            <a:ext cx="6912768" cy="0"/>
          </a:xfrm>
          <a:prstGeom prst="line">
            <a:avLst/>
          </a:prstGeom>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6866"/>
                                        </p:tgtEl>
                                        <p:attrNameLst>
                                          <p:attrName>style.visibility</p:attrName>
                                        </p:attrNameLst>
                                      </p:cBhvr>
                                      <p:to>
                                        <p:strVal val="visible"/>
                                      </p:to>
                                    </p:set>
                                    <p:animEffect transition="in" filter="blinds(horizontal)">
                                      <p:cBhvr>
                                        <p:cTn id="7" dur="500"/>
                                        <p:tgtEl>
                                          <p:spTgt spid="3686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6867"/>
                                        </p:tgtEl>
                                        <p:attrNameLst>
                                          <p:attrName>style.visibility</p:attrName>
                                        </p:attrNameLst>
                                      </p:cBhvr>
                                      <p:to>
                                        <p:strVal val="visible"/>
                                      </p:to>
                                    </p:set>
                                    <p:animEffect transition="in" filter="blinds(horizontal)">
                                      <p:cBhvr>
                                        <p:cTn id="12" dur="500"/>
                                        <p:tgtEl>
                                          <p:spTgt spid="368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4294967295"/>
          </p:nvPr>
        </p:nvSpPr>
        <p:spPr>
          <a:xfrm>
            <a:off x="457200" y="1071563"/>
            <a:ext cx="8686800" cy="5008562"/>
          </a:xfrm>
        </p:spPr>
        <p:txBody>
          <a:bodyPr/>
          <a:lstStyle/>
          <a:p>
            <a:pPr>
              <a:lnSpc>
                <a:spcPct val="150000"/>
              </a:lnSpc>
              <a:buFont typeface="Wingdings" pitchFamily="2" charset="2"/>
              <a:buChar char="q"/>
            </a:pPr>
            <a:r>
              <a:rPr lang="es-ES_tradnl" sz="2800" dirty="0">
                <a:solidFill>
                  <a:schemeClr val="tx1"/>
                </a:solidFill>
                <a:latin typeface="Andalus" pitchFamily="18" charset="-78"/>
                <a:cs typeface="Andalus"/>
              </a:rPr>
              <a:t>Orientación comunitaria.</a:t>
            </a:r>
          </a:p>
          <a:p>
            <a:pPr>
              <a:lnSpc>
                <a:spcPct val="150000"/>
              </a:lnSpc>
              <a:buFont typeface="Wingdings" pitchFamily="2" charset="2"/>
              <a:buChar char="q"/>
            </a:pPr>
            <a:r>
              <a:rPr lang="es-ES_tradnl" sz="2800" dirty="0">
                <a:solidFill>
                  <a:schemeClr val="tx1"/>
                </a:solidFill>
                <a:latin typeface="Andalus" pitchFamily="18" charset="-78"/>
                <a:cs typeface="Andalus"/>
              </a:rPr>
              <a:t>Visión de salud “ en positivo”.</a:t>
            </a:r>
          </a:p>
          <a:p>
            <a:pPr>
              <a:lnSpc>
                <a:spcPct val="150000"/>
              </a:lnSpc>
              <a:buFont typeface="Wingdings" pitchFamily="2" charset="2"/>
              <a:buChar char="q"/>
            </a:pPr>
            <a:r>
              <a:rPr lang="es-ES_tradnl" sz="2800" dirty="0">
                <a:solidFill>
                  <a:schemeClr val="tx1"/>
                </a:solidFill>
                <a:latin typeface="Andalus" pitchFamily="18" charset="-78"/>
                <a:cs typeface="Andalus"/>
              </a:rPr>
              <a:t>  Protagonismo recursos sanitarios    Protagonismo recursos comunitarios.</a:t>
            </a:r>
          </a:p>
          <a:p>
            <a:pPr>
              <a:lnSpc>
                <a:spcPct val="150000"/>
              </a:lnSpc>
              <a:buFont typeface="Wingdings" pitchFamily="2" charset="2"/>
              <a:buChar char="q"/>
            </a:pPr>
            <a:r>
              <a:rPr lang="es-ES_tradnl" sz="2800" dirty="0">
                <a:solidFill>
                  <a:schemeClr val="tx1"/>
                </a:solidFill>
                <a:latin typeface="Andalus" pitchFamily="18" charset="-78"/>
                <a:cs typeface="Andalus"/>
              </a:rPr>
              <a:t> Generar espacios intersectoriales.</a:t>
            </a:r>
          </a:p>
          <a:p>
            <a:pPr>
              <a:lnSpc>
                <a:spcPct val="150000"/>
              </a:lnSpc>
              <a:buFont typeface="Wingdings" pitchFamily="2" charset="2"/>
              <a:buChar char="q"/>
            </a:pPr>
            <a:r>
              <a:rPr lang="es-ES_tradnl" sz="2800" dirty="0">
                <a:solidFill>
                  <a:schemeClr val="tx1"/>
                </a:solidFill>
                <a:latin typeface="Andalus" pitchFamily="18" charset="-78"/>
                <a:cs typeface="Andalus"/>
              </a:rPr>
              <a:t>  Visibilizar los recursos comunitarios.</a:t>
            </a:r>
          </a:p>
          <a:p>
            <a:pPr>
              <a:lnSpc>
                <a:spcPct val="150000"/>
              </a:lnSpc>
              <a:buFont typeface="Wingdings" pitchFamily="2" charset="2"/>
              <a:buChar char="q"/>
            </a:pPr>
            <a:r>
              <a:rPr lang="es-ES_tradnl" sz="2800" dirty="0">
                <a:solidFill>
                  <a:schemeClr val="tx1"/>
                </a:solidFill>
                <a:latin typeface="Andalus" pitchFamily="18" charset="-78"/>
                <a:cs typeface="Andalus"/>
              </a:rPr>
              <a:t> Prescribir  activos en salud.</a:t>
            </a:r>
          </a:p>
          <a:p>
            <a:pPr>
              <a:lnSpc>
                <a:spcPct val="150000"/>
              </a:lnSpc>
              <a:buFont typeface="Wingdings" pitchFamily="2" charset="2"/>
              <a:buChar char="q"/>
            </a:pPr>
            <a:endParaRPr lang="es-ES" dirty="0"/>
          </a:p>
        </p:txBody>
      </p:sp>
      <p:sp>
        <p:nvSpPr>
          <p:cNvPr id="7" name="6 Flecha abajo"/>
          <p:cNvSpPr/>
          <p:nvPr/>
        </p:nvSpPr>
        <p:spPr>
          <a:xfrm>
            <a:off x="857224" y="2786058"/>
            <a:ext cx="214314" cy="428628"/>
          </a:xfrm>
          <a:prstGeom prst="down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8" name="7 Flecha arriba"/>
          <p:cNvSpPr/>
          <p:nvPr/>
        </p:nvSpPr>
        <p:spPr>
          <a:xfrm flipH="1">
            <a:off x="5868144" y="2708920"/>
            <a:ext cx="188595" cy="428628"/>
          </a:xfrm>
          <a:prstGeom prst="upArrow">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9" name="Picture 3"/>
          <p:cNvPicPr>
            <a:picLocks noChangeAspect="1" noChangeArrowheads="1"/>
          </p:cNvPicPr>
          <p:nvPr/>
        </p:nvPicPr>
        <p:blipFill>
          <a:blip r:embed="rId2" cstate="print"/>
          <a:srcRect/>
          <a:stretch>
            <a:fillRect/>
          </a:stretch>
        </p:blipFill>
        <p:spPr bwMode="auto">
          <a:xfrm>
            <a:off x="0" y="1"/>
            <a:ext cx="1643042" cy="944686"/>
          </a:xfrm>
          <a:prstGeom prst="rect">
            <a:avLst/>
          </a:prstGeom>
          <a:noFill/>
          <a:ln w="9525">
            <a:noFill/>
            <a:miter lim="800000"/>
            <a:headEnd/>
            <a:tailEnd/>
          </a:ln>
        </p:spPr>
      </p:pic>
      <p:sp>
        <p:nvSpPr>
          <p:cNvPr id="10" name="9 Rectángulo"/>
          <p:cNvSpPr/>
          <p:nvPr/>
        </p:nvSpPr>
        <p:spPr>
          <a:xfrm>
            <a:off x="1763688" y="0"/>
            <a:ext cx="6840760" cy="646331"/>
          </a:xfrm>
          <a:prstGeom prst="rect">
            <a:avLst/>
          </a:prstGeom>
        </p:spPr>
        <p:txBody>
          <a:bodyPr wrap="square">
            <a:spAutoFit/>
          </a:bodyPr>
          <a:lstStyle/>
          <a:p>
            <a:pPr algn="ctr"/>
            <a:r>
              <a:rPr lang="es-ES_tradnl" sz="3600" dirty="0">
                <a:solidFill>
                  <a:srgbClr val="0070C0"/>
                </a:solidFill>
                <a:latin typeface="Agency FB" pitchFamily="34" charset="0"/>
                <a:cs typeface="Aharoni" pitchFamily="2" charset="-79"/>
              </a:rPr>
              <a:t>¿PARA QUÉ TRABAJAR EN ACTIVOS EN SALUD</a:t>
            </a:r>
            <a:r>
              <a:rPr lang="es-ES_tradnl" sz="3600" dirty="0">
                <a:solidFill>
                  <a:srgbClr val="0070C0"/>
                </a:solidFill>
                <a:latin typeface="Aharoni" pitchFamily="2" charset="-79"/>
                <a:cs typeface="Aharoni" pitchFamily="2" charset="-79"/>
              </a:rPr>
              <a:t>?</a:t>
            </a:r>
            <a:endParaRPr lang="es-ES" sz="3600" dirty="0">
              <a:solidFill>
                <a:srgbClr val="0070C0"/>
              </a:solidFill>
              <a:latin typeface="Aharoni" pitchFamily="2" charset="-79"/>
              <a:cs typeface="Aharoni" pitchFamily="2" charset="-79"/>
            </a:endParaRPr>
          </a:p>
        </p:txBody>
      </p:sp>
      <p:cxnSp>
        <p:nvCxnSpPr>
          <p:cNvPr id="11" name="10 Conector recto"/>
          <p:cNvCxnSpPr/>
          <p:nvPr/>
        </p:nvCxnSpPr>
        <p:spPr>
          <a:xfrm>
            <a:off x="1907704" y="548680"/>
            <a:ext cx="6912768" cy="0"/>
          </a:xfrm>
          <a:prstGeom prst="line">
            <a:avLst/>
          </a:prstGeom>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214282" y="785794"/>
            <a:ext cx="3954230" cy="3125790"/>
          </a:xfrm>
          <a:prstGeom prst="rect">
            <a:avLst/>
          </a:prstGeom>
          <a:noFill/>
          <a:ln w="9525">
            <a:noFill/>
            <a:miter lim="800000"/>
            <a:headEnd/>
            <a:tailEnd/>
          </a:ln>
          <a:effectLst/>
        </p:spPr>
      </p:pic>
      <p:pic>
        <p:nvPicPr>
          <p:cNvPr id="1028" name="Picture 4" descr="http://www.santaeulalia.net/images/phocagallery/Parquefluixa/thumbs/phoca_thumb_l_phoca_thumb_l_parque_can_fluxa_1_gr.jpg"/>
          <p:cNvPicPr>
            <a:picLocks noChangeAspect="1" noChangeArrowheads="1"/>
          </p:cNvPicPr>
          <p:nvPr/>
        </p:nvPicPr>
        <p:blipFill>
          <a:blip r:embed="rId3" cstate="print"/>
          <a:srcRect/>
          <a:stretch>
            <a:fillRect/>
          </a:stretch>
        </p:blipFill>
        <p:spPr bwMode="auto">
          <a:xfrm>
            <a:off x="4286248" y="843406"/>
            <a:ext cx="4857752" cy="2728470"/>
          </a:xfrm>
          <a:prstGeom prst="rect">
            <a:avLst/>
          </a:prstGeom>
          <a:noFill/>
        </p:spPr>
      </p:pic>
      <p:pic>
        <p:nvPicPr>
          <p:cNvPr id="1030" name="Picture 6" descr="puntjove3"/>
          <p:cNvPicPr>
            <a:picLocks noChangeAspect="1" noChangeArrowheads="1"/>
          </p:cNvPicPr>
          <p:nvPr/>
        </p:nvPicPr>
        <p:blipFill>
          <a:blip r:embed="rId4" cstate="print"/>
          <a:srcRect/>
          <a:stretch>
            <a:fillRect/>
          </a:stretch>
        </p:blipFill>
        <p:spPr bwMode="auto">
          <a:xfrm>
            <a:off x="0" y="3857628"/>
            <a:ext cx="3714744" cy="3000372"/>
          </a:xfrm>
          <a:prstGeom prst="rect">
            <a:avLst/>
          </a:prstGeom>
          <a:noFill/>
        </p:spPr>
      </p:pic>
      <p:pic>
        <p:nvPicPr>
          <p:cNvPr id="1032" name="Picture 8" descr="http://www.santaeulalia.net/images/phocagallery/InstalacionesSeula/thumbs/phoca_thumb_l_phoca_thumb_l_gym_gr001.jpg"/>
          <p:cNvPicPr>
            <a:picLocks noChangeAspect="1" noChangeArrowheads="1"/>
          </p:cNvPicPr>
          <p:nvPr/>
        </p:nvPicPr>
        <p:blipFill>
          <a:blip r:embed="rId5" cstate="print"/>
          <a:srcRect/>
          <a:stretch>
            <a:fillRect/>
          </a:stretch>
        </p:blipFill>
        <p:spPr bwMode="auto">
          <a:xfrm>
            <a:off x="3756098" y="3786190"/>
            <a:ext cx="5387902" cy="3071810"/>
          </a:xfrm>
          <a:prstGeom prst="rect">
            <a:avLst/>
          </a:prstGeom>
          <a:noFill/>
        </p:spPr>
      </p:pic>
      <p:pic>
        <p:nvPicPr>
          <p:cNvPr id="7" name="Picture 3"/>
          <p:cNvPicPr>
            <a:picLocks noChangeAspect="1" noChangeArrowheads="1"/>
          </p:cNvPicPr>
          <p:nvPr/>
        </p:nvPicPr>
        <p:blipFill>
          <a:blip r:embed="rId6" cstate="print"/>
          <a:srcRect/>
          <a:stretch>
            <a:fillRect/>
          </a:stretch>
        </p:blipFill>
        <p:spPr bwMode="auto">
          <a:xfrm>
            <a:off x="0" y="1"/>
            <a:ext cx="1643042" cy="944686"/>
          </a:xfrm>
          <a:prstGeom prst="rect">
            <a:avLst/>
          </a:prstGeom>
          <a:noFill/>
          <a:ln w="9525">
            <a:noFill/>
            <a:miter lim="800000"/>
            <a:headEnd/>
            <a:tailEnd/>
          </a:ln>
        </p:spPr>
      </p:pic>
      <p:sp>
        <p:nvSpPr>
          <p:cNvPr id="8" name="7 Rectángulo"/>
          <p:cNvSpPr/>
          <p:nvPr/>
        </p:nvSpPr>
        <p:spPr>
          <a:xfrm>
            <a:off x="1475656" y="0"/>
            <a:ext cx="7128792" cy="523220"/>
          </a:xfrm>
          <a:prstGeom prst="rect">
            <a:avLst/>
          </a:prstGeom>
        </p:spPr>
        <p:txBody>
          <a:bodyPr wrap="square">
            <a:spAutoFit/>
          </a:bodyPr>
          <a:lstStyle/>
          <a:p>
            <a:pPr algn="ctr"/>
            <a:r>
              <a:rPr lang="es-ES_tradnl" sz="2800" dirty="0">
                <a:solidFill>
                  <a:srgbClr val="0070C0"/>
                </a:solidFill>
                <a:latin typeface="Agency FB" pitchFamily="34" charset="0"/>
                <a:cs typeface="Aharoni" pitchFamily="2" charset="-79"/>
              </a:rPr>
              <a:t>¿TIENE ACTIVOS EN  SALUD EL MUNICIPIO DE SANTA EULALIA?</a:t>
            </a:r>
            <a:endParaRPr lang="es-ES" sz="2800" dirty="0">
              <a:solidFill>
                <a:srgbClr val="0070C0"/>
              </a:solidFill>
              <a:latin typeface="Agency FB" pitchFamily="34" charset="0"/>
              <a:cs typeface="Aharoni" pitchFamily="2" charset="-79"/>
            </a:endParaRPr>
          </a:p>
        </p:txBody>
      </p:sp>
      <p:cxnSp>
        <p:nvCxnSpPr>
          <p:cNvPr id="9" name="8 Conector recto"/>
          <p:cNvCxnSpPr/>
          <p:nvPr/>
        </p:nvCxnSpPr>
        <p:spPr>
          <a:xfrm>
            <a:off x="1907704" y="548680"/>
            <a:ext cx="6912768" cy="0"/>
          </a:xfrm>
          <a:prstGeom prst="line">
            <a:avLst/>
          </a:prstGeom>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028"/>
                                        </p:tgtEl>
                                        <p:attrNameLst>
                                          <p:attrName>style.visibility</p:attrName>
                                        </p:attrNameLst>
                                      </p:cBhvr>
                                      <p:to>
                                        <p:strVal val="visible"/>
                                      </p:to>
                                    </p:set>
                                    <p:anim calcmode="lin" valueType="num">
                                      <p:cBhvr additive="base">
                                        <p:cTn id="13" dur="500" fill="hold"/>
                                        <p:tgtEl>
                                          <p:spTgt spid="1028"/>
                                        </p:tgtEl>
                                        <p:attrNameLst>
                                          <p:attrName>ppt_x</p:attrName>
                                        </p:attrNameLst>
                                      </p:cBhvr>
                                      <p:tavLst>
                                        <p:tav tm="0">
                                          <p:val>
                                            <p:strVal val="#ppt_x"/>
                                          </p:val>
                                        </p:tav>
                                        <p:tav tm="100000">
                                          <p:val>
                                            <p:strVal val="#ppt_x"/>
                                          </p:val>
                                        </p:tav>
                                      </p:tavLst>
                                    </p:anim>
                                    <p:anim calcmode="lin" valueType="num">
                                      <p:cBhvr additive="base">
                                        <p:cTn id="14"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30"/>
                                        </p:tgtEl>
                                        <p:attrNameLst>
                                          <p:attrName>style.visibility</p:attrName>
                                        </p:attrNameLst>
                                      </p:cBhvr>
                                      <p:to>
                                        <p:strVal val="visible"/>
                                      </p:to>
                                    </p:set>
                                    <p:anim calcmode="lin" valueType="num">
                                      <p:cBhvr additive="base">
                                        <p:cTn id="19" dur="500" fill="hold"/>
                                        <p:tgtEl>
                                          <p:spTgt spid="1030"/>
                                        </p:tgtEl>
                                        <p:attrNameLst>
                                          <p:attrName>ppt_x</p:attrName>
                                        </p:attrNameLst>
                                      </p:cBhvr>
                                      <p:tavLst>
                                        <p:tav tm="0">
                                          <p:val>
                                            <p:strVal val="#ppt_x"/>
                                          </p:val>
                                        </p:tav>
                                        <p:tav tm="100000">
                                          <p:val>
                                            <p:strVal val="#ppt_x"/>
                                          </p:val>
                                        </p:tav>
                                      </p:tavLst>
                                    </p:anim>
                                    <p:anim calcmode="lin" valueType="num">
                                      <p:cBhvr additive="base">
                                        <p:cTn id="20" dur="500" fill="hold"/>
                                        <p:tgtEl>
                                          <p:spTgt spid="103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032"/>
                                        </p:tgtEl>
                                        <p:attrNameLst>
                                          <p:attrName>style.visibility</p:attrName>
                                        </p:attrNameLst>
                                      </p:cBhvr>
                                      <p:to>
                                        <p:strVal val="visible"/>
                                      </p:to>
                                    </p:set>
                                    <p:anim calcmode="lin" valueType="num">
                                      <p:cBhvr additive="base">
                                        <p:cTn id="25" dur="500" fill="hold"/>
                                        <p:tgtEl>
                                          <p:spTgt spid="1032"/>
                                        </p:tgtEl>
                                        <p:attrNameLst>
                                          <p:attrName>ppt_x</p:attrName>
                                        </p:attrNameLst>
                                      </p:cBhvr>
                                      <p:tavLst>
                                        <p:tav tm="0">
                                          <p:val>
                                            <p:strVal val="#ppt_x"/>
                                          </p:val>
                                        </p:tav>
                                        <p:tav tm="100000">
                                          <p:val>
                                            <p:strVal val="#ppt_x"/>
                                          </p:val>
                                        </p:tav>
                                      </p:tavLst>
                                    </p:anim>
                                    <p:anim calcmode="lin" valueType="num">
                                      <p:cBhvr additive="base">
                                        <p:cTn id="26" dur="500" fill="hold"/>
                                        <p:tgtEl>
                                          <p:spTgt spid="10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6C5233C4-2373-432B-8B52-94A9E40C07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01042"/>
            <a:ext cx="9144000" cy="505591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3" cstate="print"/>
          <a:srcRect/>
          <a:stretch>
            <a:fillRect/>
          </a:stretch>
        </p:blipFill>
        <p:spPr bwMode="auto">
          <a:xfrm>
            <a:off x="6153316" y="4714884"/>
            <a:ext cx="2990684" cy="1984370"/>
          </a:xfrm>
          <a:prstGeom prst="rect">
            <a:avLst/>
          </a:prstGeom>
          <a:noFill/>
          <a:ln w="9525">
            <a:noFill/>
            <a:miter lim="800000"/>
            <a:headEnd/>
            <a:tailEnd/>
          </a:ln>
          <a:effectLst/>
        </p:spPr>
      </p:pic>
      <p:pic>
        <p:nvPicPr>
          <p:cNvPr id="5" name="Picture 2"/>
          <p:cNvPicPr>
            <a:picLocks noChangeAspect="1" noChangeArrowheads="1"/>
          </p:cNvPicPr>
          <p:nvPr/>
        </p:nvPicPr>
        <p:blipFill>
          <a:blip r:embed="rId4" cstate="print"/>
          <a:srcRect/>
          <a:stretch>
            <a:fillRect/>
          </a:stretch>
        </p:blipFill>
        <p:spPr bwMode="auto">
          <a:xfrm>
            <a:off x="571472" y="1628803"/>
            <a:ext cx="7342191" cy="2736295"/>
          </a:xfrm>
          <a:prstGeom prst="rect">
            <a:avLst/>
          </a:prstGeom>
          <a:noFill/>
          <a:ln w="9525">
            <a:noFill/>
            <a:miter lim="800000"/>
            <a:headEnd/>
            <a:tailEnd/>
          </a:ln>
        </p:spPr>
      </p:pic>
      <p:pic>
        <p:nvPicPr>
          <p:cNvPr id="6" name="Picture 3"/>
          <p:cNvPicPr>
            <a:picLocks noChangeAspect="1" noChangeArrowheads="1"/>
          </p:cNvPicPr>
          <p:nvPr/>
        </p:nvPicPr>
        <p:blipFill>
          <a:blip r:embed="rId5" cstate="print"/>
          <a:srcRect/>
          <a:stretch>
            <a:fillRect/>
          </a:stretch>
        </p:blipFill>
        <p:spPr bwMode="auto">
          <a:xfrm>
            <a:off x="0" y="1"/>
            <a:ext cx="1643042" cy="944686"/>
          </a:xfrm>
          <a:prstGeom prst="rect">
            <a:avLst/>
          </a:prstGeom>
          <a:noFill/>
          <a:ln w="9525">
            <a:noFill/>
            <a:miter lim="800000"/>
            <a:headEnd/>
            <a:tailEnd/>
          </a:ln>
        </p:spPr>
      </p:pic>
      <p:sp>
        <p:nvSpPr>
          <p:cNvPr id="8" name="7 Rectángulo"/>
          <p:cNvSpPr/>
          <p:nvPr/>
        </p:nvSpPr>
        <p:spPr>
          <a:xfrm>
            <a:off x="500034" y="4929198"/>
            <a:ext cx="3929090" cy="142876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_tradnl" sz="2400" b="1" dirty="0">
                <a:ln w="18000">
                  <a:solidFill>
                    <a:srgbClr val="00B050"/>
                  </a:solidFill>
                  <a:prstDash val="solid"/>
                  <a:miter lim="800000"/>
                </a:ln>
                <a:solidFill>
                  <a:srgbClr val="00B050"/>
                </a:solidFill>
                <a:effectLst>
                  <a:outerShdw blurRad="25500" dist="23000" dir="7020000" algn="tl">
                    <a:srgbClr val="000000">
                      <a:alpha val="50000"/>
                    </a:srgbClr>
                  </a:outerShdw>
                </a:effectLst>
                <a:latin typeface="Andalus" pitchFamily="18" charset="-78"/>
                <a:cs typeface="Andalus" pitchFamily="18" charset="-78"/>
              </a:rPr>
              <a:t>TODA LA INFORMACIÓN ESTA </a:t>
            </a:r>
          </a:p>
        </p:txBody>
      </p:sp>
      <p:sp>
        <p:nvSpPr>
          <p:cNvPr id="9" name="8 Flecha derecha"/>
          <p:cNvSpPr/>
          <p:nvPr/>
        </p:nvSpPr>
        <p:spPr>
          <a:xfrm>
            <a:off x="4786314" y="5429264"/>
            <a:ext cx="1214446" cy="714380"/>
          </a:xfrm>
          <a:prstGeom prst="right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0" name="9 Rectángulo"/>
          <p:cNvSpPr/>
          <p:nvPr/>
        </p:nvSpPr>
        <p:spPr>
          <a:xfrm>
            <a:off x="1619672" y="1"/>
            <a:ext cx="7524328" cy="707886"/>
          </a:xfrm>
          <a:prstGeom prst="rect">
            <a:avLst/>
          </a:prstGeom>
        </p:spPr>
        <p:txBody>
          <a:bodyPr wrap="square">
            <a:spAutoFit/>
          </a:bodyPr>
          <a:lstStyle/>
          <a:p>
            <a:pPr algn="ctr"/>
            <a:r>
              <a:rPr lang="es-ES_tradnl" b="1" dirty="0">
                <a:solidFill>
                  <a:srgbClr val="0070C0"/>
                </a:solidFill>
                <a:latin typeface="Andalus" pitchFamily="18" charset="-78"/>
                <a:cs typeface="Andalus" pitchFamily="18" charset="-78"/>
              </a:rPr>
              <a:t>¿</a:t>
            </a:r>
            <a:r>
              <a:rPr lang="es-ES_tradnl" sz="2000" b="1" dirty="0">
                <a:solidFill>
                  <a:srgbClr val="0070C0"/>
                </a:solidFill>
                <a:latin typeface="Agency FB" pitchFamily="34" charset="0"/>
                <a:cs typeface="Andalus" pitchFamily="18" charset="-78"/>
              </a:rPr>
              <a:t>COMO ADHERIRSE  A LA IMPLANTACIÓN  DE SALUD LOCAL  Y LA ESTRATEGIA DE PROMOCION  DE LA SALUD Y PREVENCION EN EL SNS ?</a:t>
            </a:r>
            <a:endParaRPr lang="es-ES" sz="2000" b="1" dirty="0">
              <a:solidFill>
                <a:srgbClr val="0070C0"/>
              </a:solidFill>
              <a:latin typeface="Agency FB" pitchFamily="34" charset="0"/>
              <a:cs typeface="Andalus" pitchFamily="18" charset="-78"/>
            </a:endParaRPr>
          </a:p>
        </p:txBody>
      </p:sp>
      <p:cxnSp>
        <p:nvCxnSpPr>
          <p:cNvPr id="11" name="10 Conector recto"/>
          <p:cNvCxnSpPr/>
          <p:nvPr/>
        </p:nvCxnSpPr>
        <p:spPr>
          <a:xfrm>
            <a:off x="1907704" y="764704"/>
            <a:ext cx="6912768" cy="0"/>
          </a:xfrm>
          <a:prstGeom prst="line">
            <a:avLst/>
          </a:prstGeom>
        </p:spPr>
        <p:style>
          <a:lnRef idx="3">
            <a:schemeClr val="accent1"/>
          </a:lnRef>
          <a:fillRef idx="0">
            <a:schemeClr val="accent1"/>
          </a:fillRef>
          <a:effectRef idx="2">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0" fill="hold"/>
                                        <p:tgtEl>
                                          <p:spTgt spid="8"/>
                                        </p:tgtEl>
                                        <p:attrNameLst>
                                          <p:attrName>ppt_x</p:attrName>
                                        </p:attrNameLst>
                                      </p:cBhvr>
                                      <p:tavLst>
                                        <p:tav tm="0">
                                          <p:val>
                                            <p:strVal val="#ppt_x"/>
                                          </p:val>
                                        </p:tav>
                                        <p:tav tm="100000">
                                          <p:val>
                                            <p:strVal val="#ppt_x"/>
                                          </p:val>
                                        </p:tav>
                                      </p:tavLst>
                                    </p:anim>
                                    <p:anim calcmode="lin" valueType="num">
                                      <p:cBhvr additive="base">
                                        <p:cTn id="8" dur="50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1"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ppt_x"/>
                                          </p:val>
                                        </p:tav>
                                        <p:tav tm="100000">
                                          <p:val>
                                            <p:strVal val="#ppt_x"/>
                                          </p:val>
                                        </p:tav>
                                      </p:tavLst>
                                    </p:anim>
                                    <p:anim calcmode="lin" valueType="num">
                                      <p:cBhvr additive="base">
                                        <p:cTn id="26" dur="500" fill="hold"/>
                                        <p:tgtEl>
                                          <p:spTgt spid="20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colegio\Pictures\Imagen4.png"/>
          <p:cNvPicPr>
            <a:picLocks noChangeAspect="1" noChangeArrowheads="1"/>
          </p:cNvPicPr>
          <p:nvPr/>
        </p:nvPicPr>
        <p:blipFill>
          <a:blip r:embed="rId2" cstate="print"/>
          <a:srcRect/>
          <a:stretch>
            <a:fillRect/>
          </a:stretch>
        </p:blipFill>
        <p:spPr bwMode="auto">
          <a:xfrm>
            <a:off x="-19050" y="1700213"/>
            <a:ext cx="9182100" cy="3457575"/>
          </a:xfrm>
          <a:prstGeom prst="rect">
            <a:avLst/>
          </a:prstGeom>
          <a:noFill/>
        </p:spPr>
      </p:pic>
      <p:pic>
        <p:nvPicPr>
          <p:cNvPr id="4" name="Picture 3"/>
          <p:cNvPicPr>
            <a:picLocks noChangeAspect="1" noChangeArrowheads="1"/>
          </p:cNvPicPr>
          <p:nvPr/>
        </p:nvPicPr>
        <p:blipFill>
          <a:blip r:embed="rId3" cstate="print"/>
          <a:srcRect/>
          <a:stretch>
            <a:fillRect/>
          </a:stretch>
        </p:blipFill>
        <p:spPr bwMode="auto">
          <a:xfrm>
            <a:off x="0" y="1"/>
            <a:ext cx="1857356" cy="944686"/>
          </a:xfrm>
          <a:prstGeom prst="rect">
            <a:avLst/>
          </a:prstGeom>
          <a:noFill/>
          <a:ln w="9525">
            <a:noFill/>
            <a:miter lim="800000"/>
            <a:headEnd/>
            <a:tailEnd/>
          </a:ln>
        </p:spPr>
      </p:pic>
      <p:sp>
        <p:nvSpPr>
          <p:cNvPr id="5" name="4 Rectángulo"/>
          <p:cNvSpPr/>
          <p:nvPr/>
        </p:nvSpPr>
        <p:spPr>
          <a:xfrm>
            <a:off x="1691680" y="0"/>
            <a:ext cx="7452320" cy="830997"/>
          </a:xfrm>
          <a:prstGeom prst="rect">
            <a:avLst/>
          </a:prstGeom>
        </p:spPr>
        <p:txBody>
          <a:bodyPr wrap="square">
            <a:spAutoFit/>
          </a:bodyPr>
          <a:lstStyle/>
          <a:p>
            <a:r>
              <a:rPr lang="es-ES_tradnl" sz="2400" dirty="0">
                <a:solidFill>
                  <a:srgbClr val="0070C0"/>
                </a:solidFill>
                <a:latin typeface="Agency FB" pitchFamily="34" charset="0"/>
                <a:cs typeface="Aharoni" pitchFamily="2" charset="-79"/>
              </a:rPr>
              <a:t>¿QUÉ TIENE QUE HACER UN  MUNICIPIOS NO ADHERIDOS?.</a:t>
            </a:r>
          </a:p>
          <a:p>
            <a:r>
              <a:rPr lang="es-ES_tradnl" sz="2400" dirty="0">
                <a:solidFill>
                  <a:srgbClr val="0070C0"/>
                </a:solidFill>
                <a:latin typeface="Agency FB" pitchFamily="34" charset="0"/>
                <a:cs typeface="Aharoni" pitchFamily="2" charset="-79"/>
              </a:rPr>
              <a:t>PASO 1.LA  ADHESIÓN DEL MUNICIPIO A LA EPSP .</a:t>
            </a:r>
            <a:endParaRPr lang="es-ES" sz="2400" dirty="0">
              <a:solidFill>
                <a:srgbClr val="0070C0"/>
              </a:solidFill>
              <a:latin typeface="Agency FB" pitchFamily="34" charset="0"/>
              <a:cs typeface="Aharoni" pitchFamily="2" charset="-79"/>
            </a:endParaRPr>
          </a:p>
        </p:txBody>
      </p:sp>
      <p:cxnSp>
        <p:nvCxnSpPr>
          <p:cNvPr id="8" name="7 Conector recto"/>
          <p:cNvCxnSpPr/>
          <p:nvPr/>
        </p:nvCxnSpPr>
        <p:spPr>
          <a:xfrm>
            <a:off x="1547664" y="908720"/>
            <a:ext cx="7272808" cy="0"/>
          </a:xfrm>
          <a:prstGeom prst="line">
            <a:avLst/>
          </a:prstGeom>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Rectángulo"/>
          <p:cNvSpPr/>
          <p:nvPr/>
        </p:nvSpPr>
        <p:spPr>
          <a:xfrm>
            <a:off x="357158" y="3286124"/>
            <a:ext cx="3643338" cy="285752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marL="228600" indent="-228600" algn="ctr" fontAlgn="auto">
              <a:spcBef>
                <a:spcPts val="0"/>
              </a:spcBef>
              <a:spcAft>
                <a:spcPts val="0"/>
              </a:spcAft>
              <a:defRPr/>
            </a:pPr>
            <a:r>
              <a:rPr lang="es-ES" sz="2000" b="1" dirty="0">
                <a:solidFill>
                  <a:srgbClr val="00B050"/>
                </a:solidFill>
                <a:latin typeface="Andalus" pitchFamily="18" charset="-78"/>
                <a:cs typeface="Andalus" pitchFamily="18" charset="-78"/>
              </a:rPr>
              <a:t>CONSTITUIR  LA MESA INTERSECTORIAL.</a:t>
            </a:r>
            <a:endParaRPr lang="es-ES" sz="2000" dirty="0">
              <a:solidFill>
                <a:srgbClr val="00B050"/>
              </a:solidFill>
              <a:latin typeface="Andalus" pitchFamily="18" charset="-78"/>
              <a:cs typeface="Andalus" pitchFamily="18" charset="-78"/>
            </a:endParaRPr>
          </a:p>
          <a:p>
            <a:pPr marL="228600" indent="-228600" algn="ctr" fontAlgn="auto">
              <a:spcBef>
                <a:spcPts val="0"/>
              </a:spcBef>
              <a:spcAft>
                <a:spcPts val="0"/>
              </a:spcAft>
              <a:defRPr/>
            </a:pPr>
            <a:endParaRPr lang="es-ES" sz="2400" b="1" dirty="0">
              <a:latin typeface="Andalus" pitchFamily="18" charset="-78"/>
              <a:cs typeface="Andalus" pitchFamily="18" charset="-78"/>
            </a:endParaRPr>
          </a:p>
          <a:p>
            <a:pPr marL="228600" indent="-228600" algn="ctr" fontAlgn="auto">
              <a:spcBef>
                <a:spcPts val="0"/>
              </a:spcBef>
              <a:spcAft>
                <a:spcPts val="0"/>
              </a:spcAft>
              <a:defRPr/>
            </a:pPr>
            <a:endParaRPr lang="es-ES" sz="2400" b="1" i="1" dirty="0">
              <a:latin typeface="Andalus" pitchFamily="18" charset="-78"/>
              <a:cs typeface="Andalus" pitchFamily="18" charset="-78"/>
            </a:endParaRPr>
          </a:p>
          <a:p>
            <a:pPr marL="228600" indent="-228600" algn="ctr" fontAlgn="auto">
              <a:spcBef>
                <a:spcPts val="0"/>
              </a:spcBef>
              <a:spcAft>
                <a:spcPts val="0"/>
              </a:spcAft>
              <a:defRPr/>
            </a:pPr>
            <a:r>
              <a:rPr lang="es-ES" b="1" i="1" dirty="0">
                <a:latin typeface="Andalus" pitchFamily="18" charset="-78"/>
                <a:cs typeface="Andalus" pitchFamily="18" charset="-78"/>
              </a:rPr>
              <a:t> Formada por todas las concejalías del  Ayuntamiento , sector salud y otros sectores</a:t>
            </a:r>
          </a:p>
        </p:txBody>
      </p:sp>
      <p:cxnSp>
        <p:nvCxnSpPr>
          <p:cNvPr id="4" name="3 Conector recto de flecha"/>
          <p:cNvCxnSpPr/>
          <p:nvPr/>
        </p:nvCxnSpPr>
        <p:spPr>
          <a:xfrm flipH="1">
            <a:off x="1714480" y="1285860"/>
            <a:ext cx="1285884" cy="20002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6 Conector recto de flecha"/>
          <p:cNvCxnSpPr/>
          <p:nvPr/>
        </p:nvCxnSpPr>
        <p:spPr>
          <a:xfrm>
            <a:off x="5072066" y="1285860"/>
            <a:ext cx="2071702" cy="200026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8 Rectángulo"/>
          <p:cNvSpPr/>
          <p:nvPr/>
        </p:nvSpPr>
        <p:spPr>
          <a:xfrm>
            <a:off x="5357818" y="3286124"/>
            <a:ext cx="3286148" cy="2857520"/>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_tradnl" b="1" dirty="0">
                <a:solidFill>
                  <a:srgbClr val="00B050"/>
                </a:solidFill>
                <a:latin typeface="Andalus" pitchFamily="18" charset="-78"/>
                <a:cs typeface="Andalus" pitchFamily="18" charset="-78"/>
              </a:rPr>
              <a:t>IDENTIFICACIÓN RECURSOS COMUNIITARIOS .</a:t>
            </a:r>
          </a:p>
          <a:p>
            <a:pPr algn="ctr"/>
            <a:endParaRPr lang="es-ES_tradnl" b="1" dirty="0">
              <a:solidFill>
                <a:srgbClr val="00B0F0"/>
              </a:solidFill>
              <a:latin typeface="Andalus" pitchFamily="18" charset="-78"/>
              <a:cs typeface="Andalus" pitchFamily="18" charset="-78"/>
            </a:endParaRPr>
          </a:p>
          <a:p>
            <a:pPr algn="ctr"/>
            <a:endParaRPr lang="es-ES_tradnl" b="1" dirty="0">
              <a:solidFill>
                <a:srgbClr val="00B0F0"/>
              </a:solidFill>
              <a:latin typeface="Andalus" pitchFamily="18" charset="-78"/>
              <a:cs typeface="Andalus" pitchFamily="18" charset="-78"/>
            </a:endParaRPr>
          </a:p>
          <a:p>
            <a:pPr algn="ctr"/>
            <a:endParaRPr lang="es-ES_tradnl" b="1" dirty="0">
              <a:latin typeface="Andalus" pitchFamily="18" charset="-78"/>
              <a:cs typeface="Andalus" pitchFamily="18" charset="-78"/>
            </a:endParaRPr>
          </a:p>
          <a:p>
            <a:pPr algn="ctr"/>
            <a:endParaRPr lang="es-ES_tradnl" b="1" dirty="0">
              <a:latin typeface="Andalus" pitchFamily="18" charset="-78"/>
              <a:cs typeface="Andalus" pitchFamily="18" charset="-78"/>
            </a:endParaRPr>
          </a:p>
          <a:p>
            <a:pPr algn="ctr"/>
            <a:r>
              <a:rPr lang="es-ES_tradnl" b="1" i="1" dirty="0">
                <a:latin typeface="Andalus" pitchFamily="18" charset="-78"/>
                <a:cs typeface="Andalus" pitchFamily="18" charset="-78"/>
              </a:rPr>
              <a:t>ACTIVOS EN SALUD</a:t>
            </a:r>
            <a:endParaRPr lang="es-ES" b="1" i="1" dirty="0">
              <a:latin typeface="Andalus" pitchFamily="18" charset="-78"/>
              <a:cs typeface="Andalus" pitchFamily="18" charset="-78"/>
            </a:endParaRPr>
          </a:p>
        </p:txBody>
      </p:sp>
      <p:sp>
        <p:nvSpPr>
          <p:cNvPr id="14" name="13 Flecha abajo"/>
          <p:cNvSpPr/>
          <p:nvPr/>
        </p:nvSpPr>
        <p:spPr>
          <a:xfrm>
            <a:off x="6804248" y="4509120"/>
            <a:ext cx="428628" cy="928694"/>
          </a:xfrm>
          <a:prstGeom prst="down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6" name="15 Flecha abajo"/>
          <p:cNvSpPr/>
          <p:nvPr/>
        </p:nvSpPr>
        <p:spPr>
          <a:xfrm>
            <a:off x="1857356" y="4286256"/>
            <a:ext cx="428628" cy="642942"/>
          </a:xfrm>
          <a:prstGeom prst="down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7" name="16 Rectángulo"/>
          <p:cNvSpPr/>
          <p:nvPr/>
        </p:nvSpPr>
        <p:spPr>
          <a:xfrm>
            <a:off x="0" y="1000108"/>
            <a:ext cx="9144000" cy="71438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s-ES_tradnl" sz="2400" b="1" dirty="0">
                <a:solidFill>
                  <a:srgbClr val="00B0F0"/>
                </a:solidFill>
                <a:latin typeface="Agency FB" pitchFamily="34" charset="0"/>
                <a:cs typeface="Aharoni" pitchFamily="2" charset="-79"/>
              </a:rPr>
              <a:t>MUNICIPIOS ADHERIDOS.</a:t>
            </a:r>
          </a:p>
          <a:p>
            <a:pPr algn="ctr"/>
            <a:r>
              <a:rPr lang="es-ES_tradnl" sz="2400" b="1" dirty="0">
                <a:solidFill>
                  <a:srgbClr val="00B0F0"/>
                </a:solidFill>
                <a:latin typeface="Agency FB" pitchFamily="34" charset="0"/>
                <a:cs typeface="Aharoni" pitchFamily="2" charset="-79"/>
              </a:rPr>
              <a:t>PASO 2.INICIO IMPLENTACIÓN LOCAL </a:t>
            </a:r>
            <a:endParaRPr lang="es-ES" sz="2400" b="1" dirty="0">
              <a:solidFill>
                <a:srgbClr val="00B0F0"/>
              </a:solidFill>
              <a:latin typeface="Agency FB" pitchFamily="34" charset="0"/>
              <a:cs typeface="Aharoni" pitchFamily="2" charset="-79"/>
            </a:endParaRPr>
          </a:p>
        </p:txBody>
      </p:sp>
      <p:pic>
        <p:nvPicPr>
          <p:cNvPr id="10" name="Picture 3"/>
          <p:cNvPicPr>
            <a:picLocks noChangeAspect="1" noChangeArrowheads="1"/>
          </p:cNvPicPr>
          <p:nvPr/>
        </p:nvPicPr>
        <p:blipFill>
          <a:blip r:embed="rId3" cstate="print"/>
          <a:srcRect/>
          <a:stretch>
            <a:fillRect/>
          </a:stretch>
        </p:blipFill>
        <p:spPr bwMode="auto">
          <a:xfrm>
            <a:off x="0" y="0"/>
            <a:ext cx="1643042" cy="100010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slide(fromBottom)">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Diagrama"/>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6 Diagrama"/>
          <p:cNvGraphicFramePr/>
          <p:nvPr/>
        </p:nvGraphicFramePr>
        <p:xfrm>
          <a:off x="1500166" y="1285860"/>
          <a:ext cx="6096000" cy="40640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0" name="Picture 3"/>
          <p:cNvPicPr>
            <a:picLocks noChangeAspect="1" noChangeArrowheads="1"/>
          </p:cNvPicPr>
          <p:nvPr/>
        </p:nvPicPr>
        <p:blipFill>
          <a:blip r:embed="rId13" cstate="print"/>
          <a:srcRect/>
          <a:stretch>
            <a:fillRect/>
          </a:stretch>
        </p:blipFill>
        <p:spPr bwMode="auto">
          <a:xfrm>
            <a:off x="0" y="0"/>
            <a:ext cx="1643042" cy="1000107"/>
          </a:xfrm>
          <a:prstGeom prst="rect">
            <a:avLst/>
          </a:prstGeom>
          <a:noFill/>
          <a:ln w="9525">
            <a:noFill/>
            <a:miter lim="800000"/>
            <a:headEnd/>
            <a:tailEnd/>
          </a:ln>
        </p:spPr>
      </p:pic>
      <p:sp>
        <p:nvSpPr>
          <p:cNvPr id="8" name="7 Rectángulo"/>
          <p:cNvSpPr/>
          <p:nvPr/>
        </p:nvSpPr>
        <p:spPr>
          <a:xfrm>
            <a:off x="2195736" y="188640"/>
            <a:ext cx="6048672" cy="369332"/>
          </a:xfrm>
          <a:prstGeom prst="rect">
            <a:avLst/>
          </a:prstGeom>
        </p:spPr>
        <p:txBody>
          <a:bodyPr wrap="square">
            <a:spAutoFit/>
          </a:bodyPr>
          <a:lstStyle/>
          <a:p>
            <a:pPr fontAlgn="auto">
              <a:spcBef>
                <a:spcPts val="0"/>
              </a:spcBef>
              <a:spcAft>
                <a:spcPts val="0"/>
              </a:spcAft>
              <a:defRPr/>
            </a:pPr>
            <a:r>
              <a:rPr lang="es-ES" b="1" dirty="0">
                <a:solidFill>
                  <a:srgbClr val="0070C0"/>
                </a:solidFill>
                <a:latin typeface="Aharoni" pitchFamily="2" charset="-79"/>
                <a:cs typeface="Aharoni" pitchFamily="2" charset="-79"/>
              </a:rPr>
              <a:t>PASO 3: AVANZANDO EN LA IMPLEMENTACIÓN</a:t>
            </a:r>
          </a:p>
        </p:txBody>
      </p:sp>
      <p:cxnSp>
        <p:nvCxnSpPr>
          <p:cNvPr id="9" name="8 Conector recto"/>
          <p:cNvCxnSpPr/>
          <p:nvPr/>
        </p:nvCxnSpPr>
        <p:spPr>
          <a:xfrm>
            <a:off x="1907704" y="692696"/>
            <a:ext cx="6696744" cy="0"/>
          </a:xfrm>
          <a:prstGeom prst="line">
            <a:avLst/>
          </a:prstGeom>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CD29C2B-3F67-4F73-BCC3-794C8F283D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849" y="107391"/>
            <a:ext cx="8634301" cy="675060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1 Diagrama"/>
          <p:cNvGraphicFramePr/>
          <p:nvPr>
            <p:extLst>
              <p:ext uri="{D42A27DB-BD31-4B8C-83A1-F6EECF244321}">
                <p14:modId xmlns:p14="http://schemas.microsoft.com/office/powerpoint/2010/main" val="1813612917"/>
              </p:ext>
            </p:extLst>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p:cNvPicPr>
            <a:picLocks noChangeAspect="1" noChangeArrowheads="1"/>
          </p:cNvPicPr>
          <p:nvPr/>
        </p:nvPicPr>
        <p:blipFill>
          <a:blip r:embed="rId7" cstate="print"/>
          <a:srcRect/>
          <a:stretch>
            <a:fillRect/>
          </a:stretch>
        </p:blipFill>
        <p:spPr bwMode="auto">
          <a:xfrm>
            <a:off x="0" y="0"/>
            <a:ext cx="1785918" cy="1000107"/>
          </a:xfrm>
          <a:prstGeom prst="rect">
            <a:avLst/>
          </a:prstGeom>
          <a:noFill/>
          <a:ln w="9525">
            <a:noFill/>
            <a:miter lim="800000"/>
            <a:headEnd/>
            <a:tailEnd/>
          </a:ln>
        </p:spPr>
      </p:pic>
      <p:sp>
        <p:nvSpPr>
          <p:cNvPr id="7" name="6 Rectángulo"/>
          <p:cNvSpPr/>
          <p:nvPr/>
        </p:nvSpPr>
        <p:spPr>
          <a:xfrm>
            <a:off x="2411760" y="188640"/>
            <a:ext cx="4896544" cy="523220"/>
          </a:xfrm>
          <a:prstGeom prst="rect">
            <a:avLst/>
          </a:prstGeom>
        </p:spPr>
        <p:txBody>
          <a:bodyPr wrap="square">
            <a:spAutoFit/>
          </a:bodyPr>
          <a:lstStyle/>
          <a:p>
            <a:pPr algn="ctr"/>
            <a:r>
              <a:rPr lang="es-ES_tradnl" sz="2800" b="1" dirty="0">
                <a:solidFill>
                  <a:srgbClr val="0070C0"/>
                </a:solidFill>
                <a:latin typeface="Agency FB" pitchFamily="34" charset="0"/>
                <a:cs typeface="Aharoni" pitchFamily="2" charset="-79"/>
              </a:rPr>
              <a:t>CRONOGRAMA</a:t>
            </a:r>
            <a:endParaRPr lang="es-ES" sz="2800" b="1" dirty="0">
              <a:solidFill>
                <a:srgbClr val="0070C0"/>
              </a:solidFill>
              <a:latin typeface="Agency FB" pitchFamily="34" charset="0"/>
              <a:cs typeface="Aharoni" pitchFamily="2" charset="-79"/>
            </a:endParaRPr>
          </a:p>
        </p:txBody>
      </p:sp>
      <p:cxnSp>
        <p:nvCxnSpPr>
          <p:cNvPr id="8" name="7 Conector recto"/>
          <p:cNvCxnSpPr/>
          <p:nvPr/>
        </p:nvCxnSpPr>
        <p:spPr>
          <a:xfrm>
            <a:off x="1547664" y="908720"/>
            <a:ext cx="7272808" cy="0"/>
          </a:xfrm>
          <a:prstGeom prst="line">
            <a:avLst/>
          </a:prstGeom>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jeanphilippe\Pictures\Nueva imagen.bmp"/>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media-public.canva.com/MADGx1ewotg/4/thumbnail_large.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3477</TotalTime>
  <Words>772</Words>
  <Application>Microsoft Office PowerPoint</Application>
  <PresentationFormat>Presentación en pantalla (4:3)</PresentationFormat>
  <Paragraphs>93</Paragraphs>
  <Slides>18</Slides>
  <Notes>8</Notes>
  <HiddenSlides>0</HiddenSlides>
  <MMClips>0</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18</vt:i4>
      </vt:variant>
    </vt:vector>
  </HeadingPairs>
  <TitlesOfParts>
    <vt:vector size="27" baseType="lpstr">
      <vt:lpstr>Batang</vt:lpstr>
      <vt:lpstr>Agency FB</vt:lpstr>
      <vt:lpstr>Aharoni</vt:lpstr>
      <vt:lpstr>Andalus</vt:lpstr>
      <vt:lpstr>Arial</vt:lpstr>
      <vt:lpstr>Arial Black</vt:lpstr>
      <vt:lpstr>Calibri</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colegio</dc:creator>
  <cp:lastModifiedBy>Usuario</cp:lastModifiedBy>
  <cp:revision>158</cp:revision>
  <dcterms:created xsi:type="dcterms:W3CDTF">2018-04-16T12:39:30Z</dcterms:created>
  <dcterms:modified xsi:type="dcterms:W3CDTF">2020-10-22T09:31:18Z</dcterms:modified>
</cp:coreProperties>
</file>